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3"/>
  </p:sldMasterIdLst>
  <p:notesMasterIdLst>
    <p:notesMasterId r:id="rId4"/>
  </p:notesMasterIdLst>
  <p:sldIdLst>
    <p:sldId id="256" r:id="rId5"/>
  </p:sldIdLst>
  <p:sldSz cy="972025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6" roundtripDataSignature="AMtx7mgNDGANrVFJCGZpfQX35FUWlF0hg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5" Type="http://schemas.openxmlformats.org/officeDocument/2006/relationships/slide" Target="slides/slide1.xml"/><Relationship Id="rId6" Type="http://customschemas.google.com/relationships/presentationmetadata" Target="metadata"/></Relationships>
</file>

<file path=ppt/media/image1.png>
</file>

<file path=ppt/media/image2.jp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1493838" y="1143000"/>
            <a:ext cx="38703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notes"/>
          <p:cNvSpPr/>
          <p:nvPr>
            <p:ph idx="2" type="sldImg"/>
          </p:nvPr>
        </p:nvSpPr>
        <p:spPr>
          <a:xfrm>
            <a:off x="1493838" y="1143000"/>
            <a:ext cx="3870325"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6" name="Google Shape;86;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7" name="Google Shape;87;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3"/>
          <p:cNvSpPr txBox="1"/>
          <p:nvPr>
            <p:ph type="ctrTitle"/>
          </p:nvPr>
        </p:nvSpPr>
        <p:spPr>
          <a:xfrm>
            <a:off x="914400" y="1590794"/>
            <a:ext cx="10363200" cy="3384092"/>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8000"/>
              <a:buFont typeface="Calibri"/>
              <a:buNone/>
              <a:defRPr sz="8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 name="Google Shape;17;p3"/>
          <p:cNvSpPr txBox="1"/>
          <p:nvPr>
            <p:ph idx="1" type="subTitle"/>
          </p:nvPr>
        </p:nvSpPr>
        <p:spPr>
          <a:xfrm>
            <a:off x="1524000" y="5105389"/>
            <a:ext cx="9144000" cy="2346813"/>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333"/>
              </a:spcBef>
              <a:spcAft>
                <a:spcPts val="0"/>
              </a:spcAft>
              <a:buClr>
                <a:schemeClr val="dk1"/>
              </a:buClr>
              <a:buSzPts val="3200"/>
              <a:buNone/>
              <a:defRPr sz="3200"/>
            </a:lvl1pPr>
            <a:lvl2pPr lvl="1" algn="ctr">
              <a:lnSpc>
                <a:spcPct val="90000"/>
              </a:lnSpc>
              <a:spcBef>
                <a:spcPts val="667"/>
              </a:spcBef>
              <a:spcAft>
                <a:spcPts val="0"/>
              </a:spcAft>
              <a:buClr>
                <a:schemeClr val="dk1"/>
              </a:buClr>
              <a:buSzPts val="2667"/>
              <a:buNone/>
              <a:defRPr sz="2667"/>
            </a:lvl2pPr>
            <a:lvl3pPr lvl="2" algn="ctr">
              <a:lnSpc>
                <a:spcPct val="90000"/>
              </a:lnSpc>
              <a:spcBef>
                <a:spcPts val="667"/>
              </a:spcBef>
              <a:spcAft>
                <a:spcPts val="0"/>
              </a:spcAft>
              <a:buClr>
                <a:schemeClr val="dk1"/>
              </a:buClr>
              <a:buSzPts val="2400"/>
              <a:buNone/>
              <a:defRPr sz="2400"/>
            </a:lvl3pPr>
            <a:lvl4pPr lvl="3" algn="ctr">
              <a:lnSpc>
                <a:spcPct val="90000"/>
              </a:lnSpc>
              <a:spcBef>
                <a:spcPts val="667"/>
              </a:spcBef>
              <a:spcAft>
                <a:spcPts val="0"/>
              </a:spcAft>
              <a:buClr>
                <a:schemeClr val="dk1"/>
              </a:buClr>
              <a:buSzPts val="2133"/>
              <a:buNone/>
              <a:defRPr sz="2133"/>
            </a:lvl4pPr>
            <a:lvl5pPr lvl="4" algn="ctr">
              <a:lnSpc>
                <a:spcPct val="90000"/>
              </a:lnSpc>
              <a:spcBef>
                <a:spcPts val="667"/>
              </a:spcBef>
              <a:spcAft>
                <a:spcPts val="0"/>
              </a:spcAft>
              <a:buClr>
                <a:schemeClr val="dk1"/>
              </a:buClr>
              <a:buSzPts val="2133"/>
              <a:buNone/>
              <a:defRPr sz="2133"/>
            </a:lvl5pPr>
            <a:lvl6pPr lvl="5" algn="ctr">
              <a:lnSpc>
                <a:spcPct val="90000"/>
              </a:lnSpc>
              <a:spcBef>
                <a:spcPts val="667"/>
              </a:spcBef>
              <a:spcAft>
                <a:spcPts val="0"/>
              </a:spcAft>
              <a:buClr>
                <a:schemeClr val="dk1"/>
              </a:buClr>
              <a:buSzPts val="2133"/>
              <a:buNone/>
              <a:defRPr sz="2133"/>
            </a:lvl6pPr>
            <a:lvl7pPr lvl="6" algn="ctr">
              <a:lnSpc>
                <a:spcPct val="90000"/>
              </a:lnSpc>
              <a:spcBef>
                <a:spcPts val="667"/>
              </a:spcBef>
              <a:spcAft>
                <a:spcPts val="0"/>
              </a:spcAft>
              <a:buClr>
                <a:schemeClr val="dk1"/>
              </a:buClr>
              <a:buSzPts val="2133"/>
              <a:buNone/>
              <a:defRPr sz="2133"/>
            </a:lvl7pPr>
            <a:lvl8pPr lvl="7" algn="ctr">
              <a:lnSpc>
                <a:spcPct val="90000"/>
              </a:lnSpc>
              <a:spcBef>
                <a:spcPts val="667"/>
              </a:spcBef>
              <a:spcAft>
                <a:spcPts val="0"/>
              </a:spcAft>
              <a:buClr>
                <a:schemeClr val="dk1"/>
              </a:buClr>
              <a:buSzPts val="2133"/>
              <a:buNone/>
              <a:defRPr sz="2133"/>
            </a:lvl8pPr>
            <a:lvl9pPr lvl="8" algn="ctr">
              <a:lnSpc>
                <a:spcPct val="90000"/>
              </a:lnSpc>
              <a:spcBef>
                <a:spcPts val="667"/>
              </a:spcBef>
              <a:spcAft>
                <a:spcPts val="0"/>
              </a:spcAft>
              <a:buClr>
                <a:schemeClr val="dk1"/>
              </a:buClr>
              <a:buSzPts val="2133"/>
              <a:buNone/>
              <a:defRPr sz="2133"/>
            </a:lvl9pPr>
          </a:lstStyle>
          <a:p/>
        </p:txBody>
      </p:sp>
      <p:sp>
        <p:nvSpPr>
          <p:cNvPr id="18" name="Google Shape;18;p3"/>
          <p:cNvSpPr txBox="1"/>
          <p:nvPr>
            <p:ph idx="10" type="dt"/>
          </p:nvPr>
        </p:nvSpPr>
        <p:spPr>
          <a:xfrm>
            <a:off x="838200" y="9009246"/>
            <a:ext cx="2743200" cy="51751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3"/>
          <p:cNvSpPr txBox="1"/>
          <p:nvPr>
            <p:ph idx="11" type="ftr"/>
          </p:nvPr>
        </p:nvSpPr>
        <p:spPr>
          <a:xfrm>
            <a:off x="4038600" y="9009246"/>
            <a:ext cx="4114800" cy="51751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3"/>
          <p:cNvSpPr txBox="1"/>
          <p:nvPr>
            <p:ph idx="12" type="sldNum"/>
          </p:nvPr>
        </p:nvSpPr>
        <p:spPr>
          <a:xfrm>
            <a:off x="8610600" y="9009246"/>
            <a:ext cx="2743200" cy="51751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12"/>
          <p:cNvSpPr txBox="1"/>
          <p:nvPr>
            <p:ph type="title"/>
          </p:nvPr>
        </p:nvSpPr>
        <p:spPr>
          <a:xfrm>
            <a:off x="838200" y="517516"/>
            <a:ext cx="10515600" cy="187880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 name="Google Shape;74;p12"/>
          <p:cNvSpPr txBox="1"/>
          <p:nvPr>
            <p:ph idx="1" type="body"/>
          </p:nvPr>
        </p:nvSpPr>
        <p:spPr>
          <a:xfrm rot="5400000">
            <a:off x="3012291" y="413479"/>
            <a:ext cx="616741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333"/>
              </a:spcBef>
              <a:spcAft>
                <a:spcPts val="0"/>
              </a:spcAft>
              <a:buClr>
                <a:schemeClr val="dk1"/>
              </a:buClr>
              <a:buSzPts val="1800"/>
              <a:buChar char="•"/>
              <a:defRPr/>
            </a:lvl1pPr>
            <a:lvl2pPr indent="-342900" lvl="1" marL="914400" algn="l">
              <a:lnSpc>
                <a:spcPct val="90000"/>
              </a:lnSpc>
              <a:spcBef>
                <a:spcPts val="667"/>
              </a:spcBef>
              <a:spcAft>
                <a:spcPts val="0"/>
              </a:spcAft>
              <a:buClr>
                <a:schemeClr val="dk1"/>
              </a:buClr>
              <a:buSzPts val="1800"/>
              <a:buChar char="•"/>
              <a:defRPr/>
            </a:lvl2pPr>
            <a:lvl3pPr indent="-342900" lvl="2" marL="1371600" algn="l">
              <a:lnSpc>
                <a:spcPct val="90000"/>
              </a:lnSpc>
              <a:spcBef>
                <a:spcPts val="667"/>
              </a:spcBef>
              <a:spcAft>
                <a:spcPts val="0"/>
              </a:spcAft>
              <a:buClr>
                <a:schemeClr val="dk1"/>
              </a:buClr>
              <a:buSzPts val="1800"/>
              <a:buChar char="•"/>
              <a:defRPr/>
            </a:lvl3pPr>
            <a:lvl4pPr indent="-342900" lvl="3" marL="1828800" algn="l">
              <a:lnSpc>
                <a:spcPct val="90000"/>
              </a:lnSpc>
              <a:spcBef>
                <a:spcPts val="667"/>
              </a:spcBef>
              <a:spcAft>
                <a:spcPts val="0"/>
              </a:spcAft>
              <a:buClr>
                <a:schemeClr val="dk1"/>
              </a:buClr>
              <a:buSzPts val="1800"/>
              <a:buChar char="•"/>
              <a:defRPr/>
            </a:lvl4pPr>
            <a:lvl5pPr indent="-342900" lvl="4" marL="2286000" algn="l">
              <a:lnSpc>
                <a:spcPct val="90000"/>
              </a:lnSpc>
              <a:spcBef>
                <a:spcPts val="667"/>
              </a:spcBef>
              <a:spcAft>
                <a:spcPts val="0"/>
              </a:spcAft>
              <a:buClr>
                <a:schemeClr val="dk1"/>
              </a:buClr>
              <a:buSzPts val="1800"/>
              <a:buChar char="•"/>
              <a:defRPr/>
            </a:lvl5pPr>
            <a:lvl6pPr indent="-342900" lvl="5" marL="2743200" algn="l">
              <a:lnSpc>
                <a:spcPct val="90000"/>
              </a:lnSpc>
              <a:spcBef>
                <a:spcPts val="667"/>
              </a:spcBef>
              <a:spcAft>
                <a:spcPts val="0"/>
              </a:spcAft>
              <a:buClr>
                <a:schemeClr val="dk1"/>
              </a:buClr>
              <a:buSzPts val="1800"/>
              <a:buChar char="•"/>
              <a:defRPr/>
            </a:lvl6pPr>
            <a:lvl7pPr indent="-342900" lvl="6" marL="3200400" algn="l">
              <a:lnSpc>
                <a:spcPct val="90000"/>
              </a:lnSpc>
              <a:spcBef>
                <a:spcPts val="667"/>
              </a:spcBef>
              <a:spcAft>
                <a:spcPts val="0"/>
              </a:spcAft>
              <a:buClr>
                <a:schemeClr val="dk1"/>
              </a:buClr>
              <a:buSzPts val="1800"/>
              <a:buChar char="•"/>
              <a:defRPr/>
            </a:lvl7pPr>
            <a:lvl8pPr indent="-342900" lvl="7" marL="3657600" algn="l">
              <a:lnSpc>
                <a:spcPct val="90000"/>
              </a:lnSpc>
              <a:spcBef>
                <a:spcPts val="667"/>
              </a:spcBef>
              <a:spcAft>
                <a:spcPts val="0"/>
              </a:spcAft>
              <a:buClr>
                <a:schemeClr val="dk1"/>
              </a:buClr>
              <a:buSzPts val="1800"/>
              <a:buChar char="•"/>
              <a:defRPr/>
            </a:lvl8pPr>
            <a:lvl9pPr indent="-342900" lvl="8" marL="4114800" algn="l">
              <a:lnSpc>
                <a:spcPct val="90000"/>
              </a:lnSpc>
              <a:spcBef>
                <a:spcPts val="667"/>
              </a:spcBef>
              <a:spcAft>
                <a:spcPts val="0"/>
              </a:spcAft>
              <a:buClr>
                <a:schemeClr val="dk1"/>
              </a:buClr>
              <a:buSzPts val="1800"/>
              <a:buChar char="•"/>
              <a:defRPr/>
            </a:lvl9pPr>
          </a:lstStyle>
          <a:p/>
        </p:txBody>
      </p:sp>
      <p:sp>
        <p:nvSpPr>
          <p:cNvPr id="75" name="Google Shape;75;p12"/>
          <p:cNvSpPr txBox="1"/>
          <p:nvPr>
            <p:ph idx="10" type="dt"/>
          </p:nvPr>
        </p:nvSpPr>
        <p:spPr>
          <a:xfrm>
            <a:off x="838200" y="9009246"/>
            <a:ext cx="2743200" cy="51751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12"/>
          <p:cNvSpPr txBox="1"/>
          <p:nvPr>
            <p:ph idx="11" type="ftr"/>
          </p:nvPr>
        </p:nvSpPr>
        <p:spPr>
          <a:xfrm>
            <a:off x="4038600" y="9009246"/>
            <a:ext cx="4114800" cy="51751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12"/>
          <p:cNvSpPr txBox="1"/>
          <p:nvPr>
            <p:ph idx="12" type="sldNum"/>
          </p:nvPr>
        </p:nvSpPr>
        <p:spPr>
          <a:xfrm>
            <a:off x="8610600" y="9009246"/>
            <a:ext cx="2743200" cy="51751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13"/>
          <p:cNvSpPr txBox="1"/>
          <p:nvPr>
            <p:ph type="title"/>
          </p:nvPr>
        </p:nvSpPr>
        <p:spPr>
          <a:xfrm rot="5400000">
            <a:off x="5920614" y="3321801"/>
            <a:ext cx="8237474"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0" name="Google Shape;80;p13"/>
          <p:cNvSpPr txBox="1"/>
          <p:nvPr>
            <p:ph idx="1" type="body"/>
          </p:nvPr>
        </p:nvSpPr>
        <p:spPr>
          <a:xfrm rot="5400000">
            <a:off x="586614" y="769101"/>
            <a:ext cx="8237474"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333"/>
              </a:spcBef>
              <a:spcAft>
                <a:spcPts val="0"/>
              </a:spcAft>
              <a:buClr>
                <a:schemeClr val="dk1"/>
              </a:buClr>
              <a:buSzPts val="1800"/>
              <a:buChar char="•"/>
              <a:defRPr/>
            </a:lvl1pPr>
            <a:lvl2pPr indent="-342900" lvl="1" marL="914400" algn="l">
              <a:lnSpc>
                <a:spcPct val="90000"/>
              </a:lnSpc>
              <a:spcBef>
                <a:spcPts val="667"/>
              </a:spcBef>
              <a:spcAft>
                <a:spcPts val="0"/>
              </a:spcAft>
              <a:buClr>
                <a:schemeClr val="dk1"/>
              </a:buClr>
              <a:buSzPts val="1800"/>
              <a:buChar char="•"/>
              <a:defRPr/>
            </a:lvl2pPr>
            <a:lvl3pPr indent="-342900" lvl="2" marL="1371600" algn="l">
              <a:lnSpc>
                <a:spcPct val="90000"/>
              </a:lnSpc>
              <a:spcBef>
                <a:spcPts val="667"/>
              </a:spcBef>
              <a:spcAft>
                <a:spcPts val="0"/>
              </a:spcAft>
              <a:buClr>
                <a:schemeClr val="dk1"/>
              </a:buClr>
              <a:buSzPts val="1800"/>
              <a:buChar char="•"/>
              <a:defRPr/>
            </a:lvl3pPr>
            <a:lvl4pPr indent="-342900" lvl="3" marL="1828800" algn="l">
              <a:lnSpc>
                <a:spcPct val="90000"/>
              </a:lnSpc>
              <a:spcBef>
                <a:spcPts val="667"/>
              </a:spcBef>
              <a:spcAft>
                <a:spcPts val="0"/>
              </a:spcAft>
              <a:buClr>
                <a:schemeClr val="dk1"/>
              </a:buClr>
              <a:buSzPts val="1800"/>
              <a:buChar char="•"/>
              <a:defRPr/>
            </a:lvl4pPr>
            <a:lvl5pPr indent="-342900" lvl="4" marL="2286000" algn="l">
              <a:lnSpc>
                <a:spcPct val="90000"/>
              </a:lnSpc>
              <a:spcBef>
                <a:spcPts val="667"/>
              </a:spcBef>
              <a:spcAft>
                <a:spcPts val="0"/>
              </a:spcAft>
              <a:buClr>
                <a:schemeClr val="dk1"/>
              </a:buClr>
              <a:buSzPts val="1800"/>
              <a:buChar char="•"/>
              <a:defRPr/>
            </a:lvl5pPr>
            <a:lvl6pPr indent="-342900" lvl="5" marL="2743200" algn="l">
              <a:lnSpc>
                <a:spcPct val="90000"/>
              </a:lnSpc>
              <a:spcBef>
                <a:spcPts val="667"/>
              </a:spcBef>
              <a:spcAft>
                <a:spcPts val="0"/>
              </a:spcAft>
              <a:buClr>
                <a:schemeClr val="dk1"/>
              </a:buClr>
              <a:buSzPts val="1800"/>
              <a:buChar char="•"/>
              <a:defRPr/>
            </a:lvl6pPr>
            <a:lvl7pPr indent="-342900" lvl="6" marL="3200400" algn="l">
              <a:lnSpc>
                <a:spcPct val="90000"/>
              </a:lnSpc>
              <a:spcBef>
                <a:spcPts val="667"/>
              </a:spcBef>
              <a:spcAft>
                <a:spcPts val="0"/>
              </a:spcAft>
              <a:buClr>
                <a:schemeClr val="dk1"/>
              </a:buClr>
              <a:buSzPts val="1800"/>
              <a:buChar char="•"/>
              <a:defRPr/>
            </a:lvl7pPr>
            <a:lvl8pPr indent="-342900" lvl="7" marL="3657600" algn="l">
              <a:lnSpc>
                <a:spcPct val="90000"/>
              </a:lnSpc>
              <a:spcBef>
                <a:spcPts val="667"/>
              </a:spcBef>
              <a:spcAft>
                <a:spcPts val="0"/>
              </a:spcAft>
              <a:buClr>
                <a:schemeClr val="dk1"/>
              </a:buClr>
              <a:buSzPts val="1800"/>
              <a:buChar char="•"/>
              <a:defRPr/>
            </a:lvl8pPr>
            <a:lvl9pPr indent="-342900" lvl="8" marL="4114800" algn="l">
              <a:lnSpc>
                <a:spcPct val="90000"/>
              </a:lnSpc>
              <a:spcBef>
                <a:spcPts val="667"/>
              </a:spcBef>
              <a:spcAft>
                <a:spcPts val="0"/>
              </a:spcAft>
              <a:buClr>
                <a:schemeClr val="dk1"/>
              </a:buClr>
              <a:buSzPts val="1800"/>
              <a:buChar char="•"/>
              <a:defRPr/>
            </a:lvl9pPr>
          </a:lstStyle>
          <a:p/>
        </p:txBody>
      </p:sp>
      <p:sp>
        <p:nvSpPr>
          <p:cNvPr id="81" name="Google Shape;81;p13"/>
          <p:cNvSpPr txBox="1"/>
          <p:nvPr>
            <p:ph idx="10" type="dt"/>
          </p:nvPr>
        </p:nvSpPr>
        <p:spPr>
          <a:xfrm>
            <a:off x="838200" y="9009246"/>
            <a:ext cx="2743200" cy="51751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2" name="Google Shape;82;p13"/>
          <p:cNvSpPr txBox="1"/>
          <p:nvPr>
            <p:ph idx="11" type="ftr"/>
          </p:nvPr>
        </p:nvSpPr>
        <p:spPr>
          <a:xfrm>
            <a:off x="4038600" y="9009246"/>
            <a:ext cx="4114800" cy="51751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3" name="Google Shape;83;p13"/>
          <p:cNvSpPr txBox="1"/>
          <p:nvPr>
            <p:ph idx="12" type="sldNum"/>
          </p:nvPr>
        </p:nvSpPr>
        <p:spPr>
          <a:xfrm>
            <a:off x="8610600" y="9009246"/>
            <a:ext cx="2743200" cy="51751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4"/>
          <p:cNvSpPr txBox="1"/>
          <p:nvPr>
            <p:ph type="title"/>
          </p:nvPr>
        </p:nvSpPr>
        <p:spPr>
          <a:xfrm>
            <a:off x="838200" y="517516"/>
            <a:ext cx="10515600" cy="187880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4"/>
          <p:cNvSpPr txBox="1"/>
          <p:nvPr>
            <p:ph idx="1" type="body"/>
          </p:nvPr>
        </p:nvSpPr>
        <p:spPr>
          <a:xfrm>
            <a:off x="838200" y="2587570"/>
            <a:ext cx="10515600" cy="616741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333"/>
              </a:spcBef>
              <a:spcAft>
                <a:spcPts val="0"/>
              </a:spcAft>
              <a:buClr>
                <a:schemeClr val="dk1"/>
              </a:buClr>
              <a:buSzPts val="1800"/>
              <a:buChar char="•"/>
              <a:defRPr/>
            </a:lvl1pPr>
            <a:lvl2pPr indent="-342900" lvl="1" marL="914400" algn="l">
              <a:lnSpc>
                <a:spcPct val="90000"/>
              </a:lnSpc>
              <a:spcBef>
                <a:spcPts val="667"/>
              </a:spcBef>
              <a:spcAft>
                <a:spcPts val="0"/>
              </a:spcAft>
              <a:buClr>
                <a:schemeClr val="dk1"/>
              </a:buClr>
              <a:buSzPts val="1800"/>
              <a:buChar char="•"/>
              <a:defRPr/>
            </a:lvl2pPr>
            <a:lvl3pPr indent="-342900" lvl="2" marL="1371600" algn="l">
              <a:lnSpc>
                <a:spcPct val="90000"/>
              </a:lnSpc>
              <a:spcBef>
                <a:spcPts val="667"/>
              </a:spcBef>
              <a:spcAft>
                <a:spcPts val="0"/>
              </a:spcAft>
              <a:buClr>
                <a:schemeClr val="dk1"/>
              </a:buClr>
              <a:buSzPts val="1800"/>
              <a:buChar char="•"/>
              <a:defRPr/>
            </a:lvl3pPr>
            <a:lvl4pPr indent="-342900" lvl="3" marL="1828800" algn="l">
              <a:lnSpc>
                <a:spcPct val="90000"/>
              </a:lnSpc>
              <a:spcBef>
                <a:spcPts val="667"/>
              </a:spcBef>
              <a:spcAft>
                <a:spcPts val="0"/>
              </a:spcAft>
              <a:buClr>
                <a:schemeClr val="dk1"/>
              </a:buClr>
              <a:buSzPts val="1800"/>
              <a:buChar char="•"/>
              <a:defRPr/>
            </a:lvl4pPr>
            <a:lvl5pPr indent="-342900" lvl="4" marL="2286000" algn="l">
              <a:lnSpc>
                <a:spcPct val="90000"/>
              </a:lnSpc>
              <a:spcBef>
                <a:spcPts val="667"/>
              </a:spcBef>
              <a:spcAft>
                <a:spcPts val="0"/>
              </a:spcAft>
              <a:buClr>
                <a:schemeClr val="dk1"/>
              </a:buClr>
              <a:buSzPts val="1800"/>
              <a:buChar char="•"/>
              <a:defRPr/>
            </a:lvl5pPr>
            <a:lvl6pPr indent="-342900" lvl="5" marL="2743200" algn="l">
              <a:lnSpc>
                <a:spcPct val="90000"/>
              </a:lnSpc>
              <a:spcBef>
                <a:spcPts val="667"/>
              </a:spcBef>
              <a:spcAft>
                <a:spcPts val="0"/>
              </a:spcAft>
              <a:buClr>
                <a:schemeClr val="dk1"/>
              </a:buClr>
              <a:buSzPts val="1800"/>
              <a:buChar char="•"/>
              <a:defRPr/>
            </a:lvl6pPr>
            <a:lvl7pPr indent="-342900" lvl="6" marL="3200400" algn="l">
              <a:lnSpc>
                <a:spcPct val="90000"/>
              </a:lnSpc>
              <a:spcBef>
                <a:spcPts val="667"/>
              </a:spcBef>
              <a:spcAft>
                <a:spcPts val="0"/>
              </a:spcAft>
              <a:buClr>
                <a:schemeClr val="dk1"/>
              </a:buClr>
              <a:buSzPts val="1800"/>
              <a:buChar char="•"/>
              <a:defRPr/>
            </a:lvl7pPr>
            <a:lvl8pPr indent="-342900" lvl="7" marL="3657600" algn="l">
              <a:lnSpc>
                <a:spcPct val="90000"/>
              </a:lnSpc>
              <a:spcBef>
                <a:spcPts val="667"/>
              </a:spcBef>
              <a:spcAft>
                <a:spcPts val="0"/>
              </a:spcAft>
              <a:buClr>
                <a:schemeClr val="dk1"/>
              </a:buClr>
              <a:buSzPts val="1800"/>
              <a:buChar char="•"/>
              <a:defRPr/>
            </a:lvl8pPr>
            <a:lvl9pPr indent="-342900" lvl="8" marL="4114800" algn="l">
              <a:lnSpc>
                <a:spcPct val="90000"/>
              </a:lnSpc>
              <a:spcBef>
                <a:spcPts val="667"/>
              </a:spcBef>
              <a:spcAft>
                <a:spcPts val="0"/>
              </a:spcAft>
              <a:buClr>
                <a:schemeClr val="dk1"/>
              </a:buClr>
              <a:buSzPts val="1800"/>
              <a:buChar char="•"/>
              <a:defRPr/>
            </a:lvl9pPr>
          </a:lstStyle>
          <a:p/>
        </p:txBody>
      </p:sp>
      <p:sp>
        <p:nvSpPr>
          <p:cNvPr id="24" name="Google Shape;24;p4"/>
          <p:cNvSpPr txBox="1"/>
          <p:nvPr>
            <p:ph idx="10" type="dt"/>
          </p:nvPr>
        </p:nvSpPr>
        <p:spPr>
          <a:xfrm>
            <a:off x="838200" y="9009246"/>
            <a:ext cx="2743200" cy="51751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4"/>
          <p:cNvSpPr txBox="1"/>
          <p:nvPr>
            <p:ph idx="11" type="ftr"/>
          </p:nvPr>
        </p:nvSpPr>
        <p:spPr>
          <a:xfrm>
            <a:off x="4038600" y="9009246"/>
            <a:ext cx="4114800" cy="51751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4"/>
          <p:cNvSpPr txBox="1"/>
          <p:nvPr>
            <p:ph idx="12" type="sldNum"/>
          </p:nvPr>
        </p:nvSpPr>
        <p:spPr>
          <a:xfrm>
            <a:off x="8610600" y="9009246"/>
            <a:ext cx="2743200" cy="51751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5"/>
          <p:cNvSpPr txBox="1"/>
          <p:nvPr>
            <p:ph type="title"/>
          </p:nvPr>
        </p:nvSpPr>
        <p:spPr>
          <a:xfrm>
            <a:off x="831851" y="2423318"/>
            <a:ext cx="10515600" cy="4043359"/>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8000"/>
              <a:buFont typeface="Calibri"/>
              <a:buNone/>
              <a:defRPr sz="8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5"/>
          <p:cNvSpPr txBox="1"/>
          <p:nvPr>
            <p:ph idx="1" type="body"/>
          </p:nvPr>
        </p:nvSpPr>
        <p:spPr>
          <a:xfrm>
            <a:off x="831851" y="6504929"/>
            <a:ext cx="10515600" cy="212630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333"/>
              </a:spcBef>
              <a:spcAft>
                <a:spcPts val="0"/>
              </a:spcAft>
              <a:buClr>
                <a:schemeClr val="dk1"/>
              </a:buClr>
              <a:buSzPts val="3200"/>
              <a:buNone/>
              <a:defRPr sz="3200">
                <a:solidFill>
                  <a:schemeClr val="dk1"/>
                </a:solidFill>
              </a:defRPr>
            </a:lvl1pPr>
            <a:lvl2pPr indent="-228600" lvl="1" marL="914400" algn="l">
              <a:lnSpc>
                <a:spcPct val="90000"/>
              </a:lnSpc>
              <a:spcBef>
                <a:spcPts val="667"/>
              </a:spcBef>
              <a:spcAft>
                <a:spcPts val="0"/>
              </a:spcAft>
              <a:buClr>
                <a:srgbClr val="888888"/>
              </a:buClr>
              <a:buSzPts val="2667"/>
              <a:buNone/>
              <a:defRPr sz="2667">
                <a:solidFill>
                  <a:srgbClr val="888888"/>
                </a:solidFill>
              </a:defRPr>
            </a:lvl2pPr>
            <a:lvl3pPr indent="-228600" lvl="2" marL="1371600" algn="l">
              <a:lnSpc>
                <a:spcPct val="90000"/>
              </a:lnSpc>
              <a:spcBef>
                <a:spcPts val="667"/>
              </a:spcBef>
              <a:spcAft>
                <a:spcPts val="0"/>
              </a:spcAft>
              <a:buClr>
                <a:srgbClr val="888888"/>
              </a:buClr>
              <a:buSzPts val="2400"/>
              <a:buNone/>
              <a:defRPr sz="2400">
                <a:solidFill>
                  <a:srgbClr val="888888"/>
                </a:solidFill>
              </a:defRPr>
            </a:lvl3pPr>
            <a:lvl4pPr indent="-228600" lvl="3" marL="1828800" algn="l">
              <a:lnSpc>
                <a:spcPct val="90000"/>
              </a:lnSpc>
              <a:spcBef>
                <a:spcPts val="667"/>
              </a:spcBef>
              <a:spcAft>
                <a:spcPts val="0"/>
              </a:spcAft>
              <a:buClr>
                <a:srgbClr val="888888"/>
              </a:buClr>
              <a:buSzPts val="2133"/>
              <a:buNone/>
              <a:defRPr sz="2133">
                <a:solidFill>
                  <a:srgbClr val="888888"/>
                </a:solidFill>
              </a:defRPr>
            </a:lvl4pPr>
            <a:lvl5pPr indent="-228600" lvl="4" marL="2286000" algn="l">
              <a:lnSpc>
                <a:spcPct val="90000"/>
              </a:lnSpc>
              <a:spcBef>
                <a:spcPts val="667"/>
              </a:spcBef>
              <a:spcAft>
                <a:spcPts val="0"/>
              </a:spcAft>
              <a:buClr>
                <a:srgbClr val="888888"/>
              </a:buClr>
              <a:buSzPts val="2133"/>
              <a:buNone/>
              <a:defRPr sz="2133">
                <a:solidFill>
                  <a:srgbClr val="888888"/>
                </a:solidFill>
              </a:defRPr>
            </a:lvl5pPr>
            <a:lvl6pPr indent="-228600" lvl="5" marL="2743200" algn="l">
              <a:lnSpc>
                <a:spcPct val="90000"/>
              </a:lnSpc>
              <a:spcBef>
                <a:spcPts val="667"/>
              </a:spcBef>
              <a:spcAft>
                <a:spcPts val="0"/>
              </a:spcAft>
              <a:buClr>
                <a:srgbClr val="888888"/>
              </a:buClr>
              <a:buSzPts val="2133"/>
              <a:buNone/>
              <a:defRPr sz="2133">
                <a:solidFill>
                  <a:srgbClr val="888888"/>
                </a:solidFill>
              </a:defRPr>
            </a:lvl6pPr>
            <a:lvl7pPr indent="-228600" lvl="6" marL="3200400" algn="l">
              <a:lnSpc>
                <a:spcPct val="90000"/>
              </a:lnSpc>
              <a:spcBef>
                <a:spcPts val="667"/>
              </a:spcBef>
              <a:spcAft>
                <a:spcPts val="0"/>
              </a:spcAft>
              <a:buClr>
                <a:srgbClr val="888888"/>
              </a:buClr>
              <a:buSzPts val="2133"/>
              <a:buNone/>
              <a:defRPr sz="2133">
                <a:solidFill>
                  <a:srgbClr val="888888"/>
                </a:solidFill>
              </a:defRPr>
            </a:lvl7pPr>
            <a:lvl8pPr indent="-228600" lvl="7" marL="3657600" algn="l">
              <a:lnSpc>
                <a:spcPct val="90000"/>
              </a:lnSpc>
              <a:spcBef>
                <a:spcPts val="667"/>
              </a:spcBef>
              <a:spcAft>
                <a:spcPts val="0"/>
              </a:spcAft>
              <a:buClr>
                <a:srgbClr val="888888"/>
              </a:buClr>
              <a:buSzPts val="2133"/>
              <a:buNone/>
              <a:defRPr sz="2133">
                <a:solidFill>
                  <a:srgbClr val="888888"/>
                </a:solidFill>
              </a:defRPr>
            </a:lvl8pPr>
            <a:lvl9pPr indent="-228600" lvl="8" marL="4114800" algn="l">
              <a:lnSpc>
                <a:spcPct val="90000"/>
              </a:lnSpc>
              <a:spcBef>
                <a:spcPts val="667"/>
              </a:spcBef>
              <a:spcAft>
                <a:spcPts val="0"/>
              </a:spcAft>
              <a:buClr>
                <a:srgbClr val="888888"/>
              </a:buClr>
              <a:buSzPts val="2133"/>
              <a:buNone/>
              <a:defRPr sz="2133">
                <a:solidFill>
                  <a:srgbClr val="888888"/>
                </a:solidFill>
              </a:defRPr>
            </a:lvl9pPr>
          </a:lstStyle>
          <a:p/>
        </p:txBody>
      </p:sp>
      <p:sp>
        <p:nvSpPr>
          <p:cNvPr id="30" name="Google Shape;30;p5"/>
          <p:cNvSpPr txBox="1"/>
          <p:nvPr>
            <p:ph idx="10" type="dt"/>
          </p:nvPr>
        </p:nvSpPr>
        <p:spPr>
          <a:xfrm>
            <a:off x="838200" y="9009246"/>
            <a:ext cx="2743200" cy="51751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5"/>
          <p:cNvSpPr txBox="1"/>
          <p:nvPr>
            <p:ph idx="11" type="ftr"/>
          </p:nvPr>
        </p:nvSpPr>
        <p:spPr>
          <a:xfrm>
            <a:off x="4038600" y="9009246"/>
            <a:ext cx="4114800" cy="51751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5"/>
          <p:cNvSpPr txBox="1"/>
          <p:nvPr>
            <p:ph idx="12" type="sldNum"/>
          </p:nvPr>
        </p:nvSpPr>
        <p:spPr>
          <a:xfrm>
            <a:off x="8610600" y="9009246"/>
            <a:ext cx="2743200" cy="51751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6"/>
          <p:cNvSpPr txBox="1"/>
          <p:nvPr>
            <p:ph type="title"/>
          </p:nvPr>
        </p:nvSpPr>
        <p:spPr>
          <a:xfrm>
            <a:off x="838200" y="517516"/>
            <a:ext cx="10515600" cy="187880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6"/>
          <p:cNvSpPr txBox="1"/>
          <p:nvPr>
            <p:ph idx="1" type="body"/>
          </p:nvPr>
        </p:nvSpPr>
        <p:spPr>
          <a:xfrm>
            <a:off x="838200" y="2587570"/>
            <a:ext cx="5181600" cy="616741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333"/>
              </a:spcBef>
              <a:spcAft>
                <a:spcPts val="0"/>
              </a:spcAft>
              <a:buClr>
                <a:schemeClr val="dk1"/>
              </a:buClr>
              <a:buSzPts val="1800"/>
              <a:buChar char="•"/>
              <a:defRPr/>
            </a:lvl1pPr>
            <a:lvl2pPr indent="-342900" lvl="1" marL="914400" algn="l">
              <a:lnSpc>
                <a:spcPct val="90000"/>
              </a:lnSpc>
              <a:spcBef>
                <a:spcPts val="667"/>
              </a:spcBef>
              <a:spcAft>
                <a:spcPts val="0"/>
              </a:spcAft>
              <a:buClr>
                <a:schemeClr val="dk1"/>
              </a:buClr>
              <a:buSzPts val="1800"/>
              <a:buChar char="•"/>
              <a:defRPr/>
            </a:lvl2pPr>
            <a:lvl3pPr indent="-342900" lvl="2" marL="1371600" algn="l">
              <a:lnSpc>
                <a:spcPct val="90000"/>
              </a:lnSpc>
              <a:spcBef>
                <a:spcPts val="667"/>
              </a:spcBef>
              <a:spcAft>
                <a:spcPts val="0"/>
              </a:spcAft>
              <a:buClr>
                <a:schemeClr val="dk1"/>
              </a:buClr>
              <a:buSzPts val="1800"/>
              <a:buChar char="•"/>
              <a:defRPr/>
            </a:lvl3pPr>
            <a:lvl4pPr indent="-342900" lvl="3" marL="1828800" algn="l">
              <a:lnSpc>
                <a:spcPct val="90000"/>
              </a:lnSpc>
              <a:spcBef>
                <a:spcPts val="667"/>
              </a:spcBef>
              <a:spcAft>
                <a:spcPts val="0"/>
              </a:spcAft>
              <a:buClr>
                <a:schemeClr val="dk1"/>
              </a:buClr>
              <a:buSzPts val="1800"/>
              <a:buChar char="•"/>
              <a:defRPr/>
            </a:lvl4pPr>
            <a:lvl5pPr indent="-342900" lvl="4" marL="2286000" algn="l">
              <a:lnSpc>
                <a:spcPct val="90000"/>
              </a:lnSpc>
              <a:spcBef>
                <a:spcPts val="667"/>
              </a:spcBef>
              <a:spcAft>
                <a:spcPts val="0"/>
              </a:spcAft>
              <a:buClr>
                <a:schemeClr val="dk1"/>
              </a:buClr>
              <a:buSzPts val="1800"/>
              <a:buChar char="•"/>
              <a:defRPr/>
            </a:lvl5pPr>
            <a:lvl6pPr indent="-342900" lvl="5" marL="2743200" algn="l">
              <a:lnSpc>
                <a:spcPct val="90000"/>
              </a:lnSpc>
              <a:spcBef>
                <a:spcPts val="667"/>
              </a:spcBef>
              <a:spcAft>
                <a:spcPts val="0"/>
              </a:spcAft>
              <a:buClr>
                <a:schemeClr val="dk1"/>
              </a:buClr>
              <a:buSzPts val="1800"/>
              <a:buChar char="•"/>
              <a:defRPr/>
            </a:lvl6pPr>
            <a:lvl7pPr indent="-342900" lvl="6" marL="3200400" algn="l">
              <a:lnSpc>
                <a:spcPct val="90000"/>
              </a:lnSpc>
              <a:spcBef>
                <a:spcPts val="667"/>
              </a:spcBef>
              <a:spcAft>
                <a:spcPts val="0"/>
              </a:spcAft>
              <a:buClr>
                <a:schemeClr val="dk1"/>
              </a:buClr>
              <a:buSzPts val="1800"/>
              <a:buChar char="•"/>
              <a:defRPr/>
            </a:lvl7pPr>
            <a:lvl8pPr indent="-342900" lvl="7" marL="3657600" algn="l">
              <a:lnSpc>
                <a:spcPct val="90000"/>
              </a:lnSpc>
              <a:spcBef>
                <a:spcPts val="667"/>
              </a:spcBef>
              <a:spcAft>
                <a:spcPts val="0"/>
              </a:spcAft>
              <a:buClr>
                <a:schemeClr val="dk1"/>
              </a:buClr>
              <a:buSzPts val="1800"/>
              <a:buChar char="•"/>
              <a:defRPr/>
            </a:lvl8pPr>
            <a:lvl9pPr indent="-342900" lvl="8" marL="4114800" algn="l">
              <a:lnSpc>
                <a:spcPct val="90000"/>
              </a:lnSpc>
              <a:spcBef>
                <a:spcPts val="667"/>
              </a:spcBef>
              <a:spcAft>
                <a:spcPts val="0"/>
              </a:spcAft>
              <a:buClr>
                <a:schemeClr val="dk1"/>
              </a:buClr>
              <a:buSzPts val="1800"/>
              <a:buChar char="•"/>
              <a:defRPr/>
            </a:lvl9pPr>
          </a:lstStyle>
          <a:p/>
        </p:txBody>
      </p:sp>
      <p:sp>
        <p:nvSpPr>
          <p:cNvPr id="36" name="Google Shape;36;p6"/>
          <p:cNvSpPr txBox="1"/>
          <p:nvPr>
            <p:ph idx="2" type="body"/>
          </p:nvPr>
        </p:nvSpPr>
        <p:spPr>
          <a:xfrm>
            <a:off x="6172200" y="2587570"/>
            <a:ext cx="5181600" cy="616741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333"/>
              </a:spcBef>
              <a:spcAft>
                <a:spcPts val="0"/>
              </a:spcAft>
              <a:buClr>
                <a:schemeClr val="dk1"/>
              </a:buClr>
              <a:buSzPts val="1800"/>
              <a:buChar char="•"/>
              <a:defRPr/>
            </a:lvl1pPr>
            <a:lvl2pPr indent="-342900" lvl="1" marL="914400" algn="l">
              <a:lnSpc>
                <a:spcPct val="90000"/>
              </a:lnSpc>
              <a:spcBef>
                <a:spcPts val="667"/>
              </a:spcBef>
              <a:spcAft>
                <a:spcPts val="0"/>
              </a:spcAft>
              <a:buClr>
                <a:schemeClr val="dk1"/>
              </a:buClr>
              <a:buSzPts val="1800"/>
              <a:buChar char="•"/>
              <a:defRPr/>
            </a:lvl2pPr>
            <a:lvl3pPr indent="-342900" lvl="2" marL="1371600" algn="l">
              <a:lnSpc>
                <a:spcPct val="90000"/>
              </a:lnSpc>
              <a:spcBef>
                <a:spcPts val="667"/>
              </a:spcBef>
              <a:spcAft>
                <a:spcPts val="0"/>
              </a:spcAft>
              <a:buClr>
                <a:schemeClr val="dk1"/>
              </a:buClr>
              <a:buSzPts val="1800"/>
              <a:buChar char="•"/>
              <a:defRPr/>
            </a:lvl3pPr>
            <a:lvl4pPr indent="-342900" lvl="3" marL="1828800" algn="l">
              <a:lnSpc>
                <a:spcPct val="90000"/>
              </a:lnSpc>
              <a:spcBef>
                <a:spcPts val="667"/>
              </a:spcBef>
              <a:spcAft>
                <a:spcPts val="0"/>
              </a:spcAft>
              <a:buClr>
                <a:schemeClr val="dk1"/>
              </a:buClr>
              <a:buSzPts val="1800"/>
              <a:buChar char="•"/>
              <a:defRPr/>
            </a:lvl4pPr>
            <a:lvl5pPr indent="-342900" lvl="4" marL="2286000" algn="l">
              <a:lnSpc>
                <a:spcPct val="90000"/>
              </a:lnSpc>
              <a:spcBef>
                <a:spcPts val="667"/>
              </a:spcBef>
              <a:spcAft>
                <a:spcPts val="0"/>
              </a:spcAft>
              <a:buClr>
                <a:schemeClr val="dk1"/>
              </a:buClr>
              <a:buSzPts val="1800"/>
              <a:buChar char="•"/>
              <a:defRPr/>
            </a:lvl5pPr>
            <a:lvl6pPr indent="-342900" lvl="5" marL="2743200" algn="l">
              <a:lnSpc>
                <a:spcPct val="90000"/>
              </a:lnSpc>
              <a:spcBef>
                <a:spcPts val="667"/>
              </a:spcBef>
              <a:spcAft>
                <a:spcPts val="0"/>
              </a:spcAft>
              <a:buClr>
                <a:schemeClr val="dk1"/>
              </a:buClr>
              <a:buSzPts val="1800"/>
              <a:buChar char="•"/>
              <a:defRPr/>
            </a:lvl6pPr>
            <a:lvl7pPr indent="-342900" lvl="6" marL="3200400" algn="l">
              <a:lnSpc>
                <a:spcPct val="90000"/>
              </a:lnSpc>
              <a:spcBef>
                <a:spcPts val="667"/>
              </a:spcBef>
              <a:spcAft>
                <a:spcPts val="0"/>
              </a:spcAft>
              <a:buClr>
                <a:schemeClr val="dk1"/>
              </a:buClr>
              <a:buSzPts val="1800"/>
              <a:buChar char="•"/>
              <a:defRPr/>
            </a:lvl7pPr>
            <a:lvl8pPr indent="-342900" lvl="7" marL="3657600" algn="l">
              <a:lnSpc>
                <a:spcPct val="90000"/>
              </a:lnSpc>
              <a:spcBef>
                <a:spcPts val="667"/>
              </a:spcBef>
              <a:spcAft>
                <a:spcPts val="0"/>
              </a:spcAft>
              <a:buClr>
                <a:schemeClr val="dk1"/>
              </a:buClr>
              <a:buSzPts val="1800"/>
              <a:buChar char="•"/>
              <a:defRPr/>
            </a:lvl8pPr>
            <a:lvl9pPr indent="-342900" lvl="8" marL="4114800" algn="l">
              <a:lnSpc>
                <a:spcPct val="90000"/>
              </a:lnSpc>
              <a:spcBef>
                <a:spcPts val="667"/>
              </a:spcBef>
              <a:spcAft>
                <a:spcPts val="0"/>
              </a:spcAft>
              <a:buClr>
                <a:schemeClr val="dk1"/>
              </a:buClr>
              <a:buSzPts val="1800"/>
              <a:buChar char="•"/>
              <a:defRPr/>
            </a:lvl9pPr>
          </a:lstStyle>
          <a:p/>
        </p:txBody>
      </p:sp>
      <p:sp>
        <p:nvSpPr>
          <p:cNvPr id="37" name="Google Shape;37;p6"/>
          <p:cNvSpPr txBox="1"/>
          <p:nvPr>
            <p:ph idx="10" type="dt"/>
          </p:nvPr>
        </p:nvSpPr>
        <p:spPr>
          <a:xfrm>
            <a:off x="838200" y="9009246"/>
            <a:ext cx="2743200" cy="51751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6"/>
          <p:cNvSpPr txBox="1"/>
          <p:nvPr>
            <p:ph idx="11" type="ftr"/>
          </p:nvPr>
        </p:nvSpPr>
        <p:spPr>
          <a:xfrm>
            <a:off x="4038600" y="9009246"/>
            <a:ext cx="4114800" cy="51751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6"/>
          <p:cNvSpPr txBox="1"/>
          <p:nvPr>
            <p:ph idx="12" type="sldNum"/>
          </p:nvPr>
        </p:nvSpPr>
        <p:spPr>
          <a:xfrm>
            <a:off x="8610600" y="9009246"/>
            <a:ext cx="2743200" cy="51751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7"/>
          <p:cNvSpPr txBox="1"/>
          <p:nvPr>
            <p:ph type="title"/>
          </p:nvPr>
        </p:nvSpPr>
        <p:spPr>
          <a:xfrm>
            <a:off x="839788" y="517516"/>
            <a:ext cx="10515600" cy="187880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7"/>
          <p:cNvSpPr txBox="1"/>
          <p:nvPr>
            <p:ph idx="1" type="body"/>
          </p:nvPr>
        </p:nvSpPr>
        <p:spPr>
          <a:xfrm>
            <a:off x="839789" y="2382815"/>
            <a:ext cx="5157787" cy="1167781"/>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333"/>
              </a:spcBef>
              <a:spcAft>
                <a:spcPts val="0"/>
              </a:spcAft>
              <a:buClr>
                <a:schemeClr val="dk1"/>
              </a:buClr>
              <a:buSzPts val="3200"/>
              <a:buNone/>
              <a:defRPr b="1" sz="3200"/>
            </a:lvl1pPr>
            <a:lvl2pPr indent="-228600" lvl="1" marL="914400" algn="l">
              <a:lnSpc>
                <a:spcPct val="90000"/>
              </a:lnSpc>
              <a:spcBef>
                <a:spcPts val="667"/>
              </a:spcBef>
              <a:spcAft>
                <a:spcPts val="0"/>
              </a:spcAft>
              <a:buClr>
                <a:schemeClr val="dk1"/>
              </a:buClr>
              <a:buSzPts val="2667"/>
              <a:buNone/>
              <a:defRPr b="1" sz="2667"/>
            </a:lvl2pPr>
            <a:lvl3pPr indent="-228600" lvl="2" marL="1371600" algn="l">
              <a:lnSpc>
                <a:spcPct val="90000"/>
              </a:lnSpc>
              <a:spcBef>
                <a:spcPts val="667"/>
              </a:spcBef>
              <a:spcAft>
                <a:spcPts val="0"/>
              </a:spcAft>
              <a:buClr>
                <a:schemeClr val="dk1"/>
              </a:buClr>
              <a:buSzPts val="2400"/>
              <a:buNone/>
              <a:defRPr b="1" sz="2400"/>
            </a:lvl3pPr>
            <a:lvl4pPr indent="-228600" lvl="3" marL="1828800" algn="l">
              <a:lnSpc>
                <a:spcPct val="90000"/>
              </a:lnSpc>
              <a:spcBef>
                <a:spcPts val="667"/>
              </a:spcBef>
              <a:spcAft>
                <a:spcPts val="0"/>
              </a:spcAft>
              <a:buClr>
                <a:schemeClr val="dk1"/>
              </a:buClr>
              <a:buSzPts val="2133"/>
              <a:buNone/>
              <a:defRPr b="1" sz="2133"/>
            </a:lvl4pPr>
            <a:lvl5pPr indent="-228600" lvl="4" marL="2286000" algn="l">
              <a:lnSpc>
                <a:spcPct val="90000"/>
              </a:lnSpc>
              <a:spcBef>
                <a:spcPts val="667"/>
              </a:spcBef>
              <a:spcAft>
                <a:spcPts val="0"/>
              </a:spcAft>
              <a:buClr>
                <a:schemeClr val="dk1"/>
              </a:buClr>
              <a:buSzPts val="2133"/>
              <a:buNone/>
              <a:defRPr b="1" sz="2133"/>
            </a:lvl5pPr>
            <a:lvl6pPr indent="-228600" lvl="5" marL="2743200" algn="l">
              <a:lnSpc>
                <a:spcPct val="90000"/>
              </a:lnSpc>
              <a:spcBef>
                <a:spcPts val="667"/>
              </a:spcBef>
              <a:spcAft>
                <a:spcPts val="0"/>
              </a:spcAft>
              <a:buClr>
                <a:schemeClr val="dk1"/>
              </a:buClr>
              <a:buSzPts val="2133"/>
              <a:buNone/>
              <a:defRPr b="1" sz="2133"/>
            </a:lvl6pPr>
            <a:lvl7pPr indent="-228600" lvl="6" marL="3200400" algn="l">
              <a:lnSpc>
                <a:spcPct val="90000"/>
              </a:lnSpc>
              <a:spcBef>
                <a:spcPts val="667"/>
              </a:spcBef>
              <a:spcAft>
                <a:spcPts val="0"/>
              </a:spcAft>
              <a:buClr>
                <a:schemeClr val="dk1"/>
              </a:buClr>
              <a:buSzPts val="2133"/>
              <a:buNone/>
              <a:defRPr b="1" sz="2133"/>
            </a:lvl7pPr>
            <a:lvl8pPr indent="-228600" lvl="7" marL="3657600" algn="l">
              <a:lnSpc>
                <a:spcPct val="90000"/>
              </a:lnSpc>
              <a:spcBef>
                <a:spcPts val="667"/>
              </a:spcBef>
              <a:spcAft>
                <a:spcPts val="0"/>
              </a:spcAft>
              <a:buClr>
                <a:schemeClr val="dk1"/>
              </a:buClr>
              <a:buSzPts val="2133"/>
              <a:buNone/>
              <a:defRPr b="1" sz="2133"/>
            </a:lvl8pPr>
            <a:lvl9pPr indent="-228600" lvl="8" marL="4114800" algn="l">
              <a:lnSpc>
                <a:spcPct val="90000"/>
              </a:lnSpc>
              <a:spcBef>
                <a:spcPts val="667"/>
              </a:spcBef>
              <a:spcAft>
                <a:spcPts val="0"/>
              </a:spcAft>
              <a:buClr>
                <a:schemeClr val="dk1"/>
              </a:buClr>
              <a:buSzPts val="2133"/>
              <a:buNone/>
              <a:defRPr b="1" sz="2133"/>
            </a:lvl9pPr>
          </a:lstStyle>
          <a:p/>
        </p:txBody>
      </p:sp>
      <p:sp>
        <p:nvSpPr>
          <p:cNvPr id="43" name="Google Shape;43;p7"/>
          <p:cNvSpPr txBox="1"/>
          <p:nvPr>
            <p:ph idx="2" type="body"/>
          </p:nvPr>
        </p:nvSpPr>
        <p:spPr>
          <a:xfrm>
            <a:off x="839789" y="3550596"/>
            <a:ext cx="5157787" cy="5222392"/>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333"/>
              </a:spcBef>
              <a:spcAft>
                <a:spcPts val="0"/>
              </a:spcAft>
              <a:buClr>
                <a:schemeClr val="dk1"/>
              </a:buClr>
              <a:buSzPts val="1800"/>
              <a:buChar char="•"/>
              <a:defRPr/>
            </a:lvl1pPr>
            <a:lvl2pPr indent="-342900" lvl="1" marL="914400" algn="l">
              <a:lnSpc>
                <a:spcPct val="90000"/>
              </a:lnSpc>
              <a:spcBef>
                <a:spcPts val="667"/>
              </a:spcBef>
              <a:spcAft>
                <a:spcPts val="0"/>
              </a:spcAft>
              <a:buClr>
                <a:schemeClr val="dk1"/>
              </a:buClr>
              <a:buSzPts val="1800"/>
              <a:buChar char="•"/>
              <a:defRPr/>
            </a:lvl2pPr>
            <a:lvl3pPr indent="-342900" lvl="2" marL="1371600" algn="l">
              <a:lnSpc>
                <a:spcPct val="90000"/>
              </a:lnSpc>
              <a:spcBef>
                <a:spcPts val="667"/>
              </a:spcBef>
              <a:spcAft>
                <a:spcPts val="0"/>
              </a:spcAft>
              <a:buClr>
                <a:schemeClr val="dk1"/>
              </a:buClr>
              <a:buSzPts val="1800"/>
              <a:buChar char="•"/>
              <a:defRPr/>
            </a:lvl3pPr>
            <a:lvl4pPr indent="-342900" lvl="3" marL="1828800" algn="l">
              <a:lnSpc>
                <a:spcPct val="90000"/>
              </a:lnSpc>
              <a:spcBef>
                <a:spcPts val="667"/>
              </a:spcBef>
              <a:spcAft>
                <a:spcPts val="0"/>
              </a:spcAft>
              <a:buClr>
                <a:schemeClr val="dk1"/>
              </a:buClr>
              <a:buSzPts val="1800"/>
              <a:buChar char="•"/>
              <a:defRPr/>
            </a:lvl4pPr>
            <a:lvl5pPr indent="-342900" lvl="4" marL="2286000" algn="l">
              <a:lnSpc>
                <a:spcPct val="90000"/>
              </a:lnSpc>
              <a:spcBef>
                <a:spcPts val="667"/>
              </a:spcBef>
              <a:spcAft>
                <a:spcPts val="0"/>
              </a:spcAft>
              <a:buClr>
                <a:schemeClr val="dk1"/>
              </a:buClr>
              <a:buSzPts val="1800"/>
              <a:buChar char="•"/>
              <a:defRPr/>
            </a:lvl5pPr>
            <a:lvl6pPr indent="-342900" lvl="5" marL="2743200" algn="l">
              <a:lnSpc>
                <a:spcPct val="90000"/>
              </a:lnSpc>
              <a:spcBef>
                <a:spcPts val="667"/>
              </a:spcBef>
              <a:spcAft>
                <a:spcPts val="0"/>
              </a:spcAft>
              <a:buClr>
                <a:schemeClr val="dk1"/>
              </a:buClr>
              <a:buSzPts val="1800"/>
              <a:buChar char="•"/>
              <a:defRPr/>
            </a:lvl6pPr>
            <a:lvl7pPr indent="-342900" lvl="6" marL="3200400" algn="l">
              <a:lnSpc>
                <a:spcPct val="90000"/>
              </a:lnSpc>
              <a:spcBef>
                <a:spcPts val="667"/>
              </a:spcBef>
              <a:spcAft>
                <a:spcPts val="0"/>
              </a:spcAft>
              <a:buClr>
                <a:schemeClr val="dk1"/>
              </a:buClr>
              <a:buSzPts val="1800"/>
              <a:buChar char="•"/>
              <a:defRPr/>
            </a:lvl7pPr>
            <a:lvl8pPr indent="-342900" lvl="7" marL="3657600" algn="l">
              <a:lnSpc>
                <a:spcPct val="90000"/>
              </a:lnSpc>
              <a:spcBef>
                <a:spcPts val="667"/>
              </a:spcBef>
              <a:spcAft>
                <a:spcPts val="0"/>
              </a:spcAft>
              <a:buClr>
                <a:schemeClr val="dk1"/>
              </a:buClr>
              <a:buSzPts val="1800"/>
              <a:buChar char="•"/>
              <a:defRPr/>
            </a:lvl8pPr>
            <a:lvl9pPr indent="-342900" lvl="8" marL="4114800" algn="l">
              <a:lnSpc>
                <a:spcPct val="90000"/>
              </a:lnSpc>
              <a:spcBef>
                <a:spcPts val="667"/>
              </a:spcBef>
              <a:spcAft>
                <a:spcPts val="0"/>
              </a:spcAft>
              <a:buClr>
                <a:schemeClr val="dk1"/>
              </a:buClr>
              <a:buSzPts val="1800"/>
              <a:buChar char="•"/>
              <a:defRPr/>
            </a:lvl9pPr>
          </a:lstStyle>
          <a:p/>
        </p:txBody>
      </p:sp>
      <p:sp>
        <p:nvSpPr>
          <p:cNvPr id="44" name="Google Shape;44;p7"/>
          <p:cNvSpPr txBox="1"/>
          <p:nvPr>
            <p:ph idx="3" type="body"/>
          </p:nvPr>
        </p:nvSpPr>
        <p:spPr>
          <a:xfrm>
            <a:off x="6172201" y="2382815"/>
            <a:ext cx="5183188" cy="1167781"/>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333"/>
              </a:spcBef>
              <a:spcAft>
                <a:spcPts val="0"/>
              </a:spcAft>
              <a:buClr>
                <a:schemeClr val="dk1"/>
              </a:buClr>
              <a:buSzPts val="3200"/>
              <a:buNone/>
              <a:defRPr b="1" sz="3200"/>
            </a:lvl1pPr>
            <a:lvl2pPr indent="-228600" lvl="1" marL="914400" algn="l">
              <a:lnSpc>
                <a:spcPct val="90000"/>
              </a:lnSpc>
              <a:spcBef>
                <a:spcPts val="667"/>
              </a:spcBef>
              <a:spcAft>
                <a:spcPts val="0"/>
              </a:spcAft>
              <a:buClr>
                <a:schemeClr val="dk1"/>
              </a:buClr>
              <a:buSzPts val="2667"/>
              <a:buNone/>
              <a:defRPr b="1" sz="2667"/>
            </a:lvl2pPr>
            <a:lvl3pPr indent="-228600" lvl="2" marL="1371600" algn="l">
              <a:lnSpc>
                <a:spcPct val="90000"/>
              </a:lnSpc>
              <a:spcBef>
                <a:spcPts val="667"/>
              </a:spcBef>
              <a:spcAft>
                <a:spcPts val="0"/>
              </a:spcAft>
              <a:buClr>
                <a:schemeClr val="dk1"/>
              </a:buClr>
              <a:buSzPts val="2400"/>
              <a:buNone/>
              <a:defRPr b="1" sz="2400"/>
            </a:lvl3pPr>
            <a:lvl4pPr indent="-228600" lvl="3" marL="1828800" algn="l">
              <a:lnSpc>
                <a:spcPct val="90000"/>
              </a:lnSpc>
              <a:spcBef>
                <a:spcPts val="667"/>
              </a:spcBef>
              <a:spcAft>
                <a:spcPts val="0"/>
              </a:spcAft>
              <a:buClr>
                <a:schemeClr val="dk1"/>
              </a:buClr>
              <a:buSzPts val="2133"/>
              <a:buNone/>
              <a:defRPr b="1" sz="2133"/>
            </a:lvl4pPr>
            <a:lvl5pPr indent="-228600" lvl="4" marL="2286000" algn="l">
              <a:lnSpc>
                <a:spcPct val="90000"/>
              </a:lnSpc>
              <a:spcBef>
                <a:spcPts val="667"/>
              </a:spcBef>
              <a:spcAft>
                <a:spcPts val="0"/>
              </a:spcAft>
              <a:buClr>
                <a:schemeClr val="dk1"/>
              </a:buClr>
              <a:buSzPts val="2133"/>
              <a:buNone/>
              <a:defRPr b="1" sz="2133"/>
            </a:lvl5pPr>
            <a:lvl6pPr indent="-228600" lvl="5" marL="2743200" algn="l">
              <a:lnSpc>
                <a:spcPct val="90000"/>
              </a:lnSpc>
              <a:spcBef>
                <a:spcPts val="667"/>
              </a:spcBef>
              <a:spcAft>
                <a:spcPts val="0"/>
              </a:spcAft>
              <a:buClr>
                <a:schemeClr val="dk1"/>
              </a:buClr>
              <a:buSzPts val="2133"/>
              <a:buNone/>
              <a:defRPr b="1" sz="2133"/>
            </a:lvl6pPr>
            <a:lvl7pPr indent="-228600" lvl="6" marL="3200400" algn="l">
              <a:lnSpc>
                <a:spcPct val="90000"/>
              </a:lnSpc>
              <a:spcBef>
                <a:spcPts val="667"/>
              </a:spcBef>
              <a:spcAft>
                <a:spcPts val="0"/>
              </a:spcAft>
              <a:buClr>
                <a:schemeClr val="dk1"/>
              </a:buClr>
              <a:buSzPts val="2133"/>
              <a:buNone/>
              <a:defRPr b="1" sz="2133"/>
            </a:lvl7pPr>
            <a:lvl8pPr indent="-228600" lvl="7" marL="3657600" algn="l">
              <a:lnSpc>
                <a:spcPct val="90000"/>
              </a:lnSpc>
              <a:spcBef>
                <a:spcPts val="667"/>
              </a:spcBef>
              <a:spcAft>
                <a:spcPts val="0"/>
              </a:spcAft>
              <a:buClr>
                <a:schemeClr val="dk1"/>
              </a:buClr>
              <a:buSzPts val="2133"/>
              <a:buNone/>
              <a:defRPr b="1" sz="2133"/>
            </a:lvl8pPr>
            <a:lvl9pPr indent="-228600" lvl="8" marL="4114800" algn="l">
              <a:lnSpc>
                <a:spcPct val="90000"/>
              </a:lnSpc>
              <a:spcBef>
                <a:spcPts val="667"/>
              </a:spcBef>
              <a:spcAft>
                <a:spcPts val="0"/>
              </a:spcAft>
              <a:buClr>
                <a:schemeClr val="dk1"/>
              </a:buClr>
              <a:buSzPts val="2133"/>
              <a:buNone/>
              <a:defRPr b="1" sz="2133"/>
            </a:lvl9pPr>
          </a:lstStyle>
          <a:p/>
        </p:txBody>
      </p:sp>
      <p:sp>
        <p:nvSpPr>
          <p:cNvPr id="45" name="Google Shape;45;p7"/>
          <p:cNvSpPr txBox="1"/>
          <p:nvPr>
            <p:ph idx="4" type="body"/>
          </p:nvPr>
        </p:nvSpPr>
        <p:spPr>
          <a:xfrm>
            <a:off x="6172201" y="3550596"/>
            <a:ext cx="5183188" cy="5222392"/>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333"/>
              </a:spcBef>
              <a:spcAft>
                <a:spcPts val="0"/>
              </a:spcAft>
              <a:buClr>
                <a:schemeClr val="dk1"/>
              </a:buClr>
              <a:buSzPts val="1800"/>
              <a:buChar char="•"/>
              <a:defRPr/>
            </a:lvl1pPr>
            <a:lvl2pPr indent="-342900" lvl="1" marL="914400" algn="l">
              <a:lnSpc>
                <a:spcPct val="90000"/>
              </a:lnSpc>
              <a:spcBef>
                <a:spcPts val="667"/>
              </a:spcBef>
              <a:spcAft>
                <a:spcPts val="0"/>
              </a:spcAft>
              <a:buClr>
                <a:schemeClr val="dk1"/>
              </a:buClr>
              <a:buSzPts val="1800"/>
              <a:buChar char="•"/>
              <a:defRPr/>
            </a:lvl2pPr>
            <a:lvl3pPr indent="-342900" lvl="2" marL="1371600" algn="l">
              <a:lnSpc>
                <a:spcPct val="90000"/>
              </a:lnSpc>
              <a:spcBef>
                <a:spcPts val="667"/>
              </a:spcBef>
              <a:spcAft>
                <a:spcPts val="0"/>
              </a:spcAft>
              <a:buClr>
                <a:schemeClr val="dk1"/>
              </a:buClr>
              <a:buSzPts val="1800"/>
              <a:buChar char="•"/>
              <a:defRPr/>
            </a:lvl3pPr>
            <a:lvl4pPr indent="-342900" lvl="3" marL="1828800" algn="l">
              <a:lnSpc>
                <a:spcPct val="90000"/>
              </a:lnSpc>
              <a:spcBef>
                <a:spcPts val="667"/>
              </a:spcBef>
              <a:spcAft>
                <a:spcPts val="0"/>
              </a:spcAft>
              <a:buClr>
                <a:schemeClr val="dk1"/>
              </a:buClr>
              <a:buSzPts val="1800"/>
              <a:buChar char="•"/>
              <a:defRPr/>
            </a:lvl4pPr>
            <a:lvl5pPr indent="-342900" lvl="4" marL="2286000" algn="l">
              <a:lnSpc>
                <a:spcPct val="90000"/>
              </a:lnSpc>
              <a:spcBef>
                <a:spcPts val="667"/>
              </a:spcBef>
              <a:spcAft>
                <a:spcPts val="0"/>
              </a:spcAft>
              <a:buClr>
                <a:schemeClr val="dk1"/>
              </a:buClr>
              <a:buSzPts val="1800"/>
              <a:buChar char="•"/>
              <a:defRPr/>
            </a:lvl5pPr>
            <a:lvl6pPr indent="-342900" lvl="5" marL="2743200" algn="l">
              <a:lnSpc>
                <a:spcPct val="90000"/>
              </a:lnSpc>
              <a:spcBef>
                <a:spcPts val="667"/>
              </a:spcBef>
              <a:spcAft>
                <a:spcPts val="0"/>
              </a:spcAft>
              <a:buClr>
                <a:schemeClr val="dk1"/>
              </a:buClr>
              <a:buSzPts val="1800"/>
              <a:buChar char="•"/>
              <a:defRPr/>
            </a:lvl6pPr>
            <a:lvl7pPr indent="-342900" lvl="6" marL="3200400" algn="l">
              <a:lnSpc>
                <a:spcPct val="90000"/>
              </a:lnSpc>
              <a:spcBef>
                <a:spcPts val="667"/>
              </a:spcBef>
              <a:spcAft>
                <a:spcPts val="0"/>
              </a:spcAft>
              <a:buClr>
                <a:schemeClr val="dk1"/>
              </a:buClr>
              <a:buSzPts val="1800"/>
              <a:buChar char="•"/>
              <a:defRPr/>
            </a:lvl7pPr>
            <a:lvl8pPr indent="-342900" lvl="7" marL="3657600" algn="l">
              <a:lnSpc>
                <a:spcPct val="90000"/>
              </a:lnSpc>
              <a:spcBef>
                <a:spcPts val="667"/>
              </a:spcBef>
              <a:spcAft>
                <a:spcPts val="0"/>
              </a:spcAft>
              <a:buClr>
                <a:schemeClr val="dk1"/>
              </a:buClr>
              <a:buSzPts val="1800"/>
              <a:buChar char="•"/>
              <a:defRPr/>
            </a:lvl8pPr>
            <a:lvl9pPr indent="-342900" lvl="8" marL="4114800" algn="l">
              <a:lnSpc>
                <a:spcPct val="90000"/>
              </a:lnSpc>
              <a:spcBef>
                <a:spcPts val="667"/>
              </a:spcBef>
              <a:spcAft>
                <a:spcPts val="0"/>
              </a:spcAft>
              <a:buClr>
                <a:schemeClr val="dk1"/>
              </a:buClr>
              <a:buSzPts val="1800"/>
              <a:buChar char="•"/>
              <a:defRPr/>
            </a:lvl9pPr>
          </a:lstStyle>
          <a:p/>
        </p:txBody>
      </p:sp>
      <p:sp>
        <p:nvSpPr>
          <p:cNvPr id="46" name="Google Shape;46;p7"/>
          <p:cNvSpPr txBox="1"/>
          <p:nvPr>
            <p:ph idx="10" type="dt"/>
          </p:nvPr>
        </p:nvSpPr>
        <p:spPr>
          <a:xfrm>
            <a:off x="838200" y="9009246"/>
            <a:ext cx="2743200" cy="51751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7"/>
          <p:cNvSpPr txBox="1"/>
          <p:nvPr>
            <p:ph idx="11" type="ftr"/>
          </p:nvPr>
        </p:nvSpPr>
        <p:spPr>
          <a:xfrm>
            <a:off x="4038600" y="9009246"/>
            <a:ext cx="4114800" cy="51751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7"/>
          <p:cNvSpPr txBox="1"/>
          <p:nvPr>
            <p:ph idx="12" type="sldNum"/>
          </p:nvPr>
        </p:nvSpPr>
        <p:spPr>
          <a:xfrm>
            <a:off x="8610600" y="9009246"/>
            <a:ext cx="2743200" cy="51751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8"/>
          <p:cNvSpPr txBox="1"/>
          <p:nvPr>
            <p:ph type="title"/>
          </p:nvPr>
        </p:nvSpPr>
        <p:spPr>
          <a:xfrm>
            <a:off x="838200" y="517516"/>
            <a:ext cx="10515600" cy="187880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8"/>
          <p:cNvSpPr txBox="1"/>
          <p:nvPr>
            <p:ph idx="10" type="dt"/>
          </p:nvPr>
        </p:nvSpPr>
        <p:spPr>
          <a:xfrm>
            <a:off x="838200" y="9009246"/>
            <a:ext cx="2743200" cy="51751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8"/>
          <p:cNvSpPr txBox="1"/>
          <p:nvPr>
            <p:ph idx="11" type="ftr"/>
          </p:nvPr>
        </p:nvSpPr>
        <p:spPr>
          <a:xfrm>
            <a:off x="4038600" y="9009246"/>
            <a:ext cx="4114800" cy="51751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8"/>
          <p:cNvSpPr txBox="1"/>
          <p:nvPr>
            <p:ph idx="12" type="sldNum"/>
          </p:nvPr>
        </p:nvSpPr>
        <p:spPr>
          <a:xfrm>
            <a:off x="8610600" y="9009246"/>
            <a:ext cx="2743200" cy="51751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4" name="Shape 54"/>
        <p:cNvGrpSpPr/>
        <p:nvPr/>
      </p:nvGrpSpPr>
      <p:grpSpPr>
        <a:xfrm>
          <a:off x="0" y="0"/>
          <a:ext cx="0" cy="0"/>
          <a:chOff x="0" y="0"/>
          <a:chExt cx="0" cy="0"/>
        </a:xfrm>
      </p:grpSpPr>
      <p:sp>
        <p:nvSpPr>
          <p:cNvPr id="55" name="Google Shape;55;p9"/>
          <p:cNvSpPr txBox="1"/>
          <p:nvPr>
            <p:ph idx="10" type="dt"/>
          </p:nvPr>
        </p:nvSpPr>
        <p:spPr>
          <a:xfrm>
            <a:off x="838200" y="9009246"/>
            <a:ext cx="2743200" cy="51751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9"/>
          <p:cNvSpPr txBox="1"/>
          <p:nvPr>
            <p:ph idx="11" type="ftr"/>
          </p:nvPr>
        </p:nvSpPr>
        <p:spPr>
          <a:xfrm>
            <a:off x="4038600" y="9009246"/>
            <a:ext cx="4114800" cy="51751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9"/>
          <p:cNvSpPr txBox="1"/>
          <p:nvPr>
            <p:ph idx="12" type="sldNum"/>
          </p:nvPr>
        </p:nvSpPr>
        <p:spPr>
          <a:xfrm>
            <a:off x="8610600" y="9009246"/>
            <a:ext cx="2743200" cy="51751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10"/>
          <p:cNvSpPr txBox="1"/>
          <p:nvPr>
            <p:ph type="title"/>
          </p:nvPr>
        </p:nvSpPr>
        <p:spPr>
          <a:xfrm>
            <a:off x="839788" y="648018"/>
            <a:ext cx="3932237" cy="2268061"/>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4267"/>
              <a:buFont typeface="Calibri"/>
              <a:buNone/>
              <a:defRPr sz="4267"/>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10"/>
          <p:cNvSpPr txBox="1"/>
          <p:nvPr>
            <p:ph idx="1" type="body"/>
          </p:nvPr>
        </p:nvSpPr>
        <p:spPr>
          <a:xfrm>
            <a:off x="5183188" y="1399540"/>
            <a:ext cx="6172200" cy="6907687"/>
          </a:xfrm>
          <a:prstGeom prst="rect">
            <a:avLst/>
          </a:prstGeom>
          <a:noFill/>
          <a:ln>
            <a:noFill/>
          </a:ln>
        </p:spPr>
        <p:txBody>
          <a:bodyPr anchorCtr="0" anchor="t" bIns="45700" lIns="91425" spcFirstLastPara="1" rIns="91425" wrap="square" tIns="45700">
            <a:normAutofit/>
          </a:bodyPr>
          <a:lstStyle>
            <a:lvl1pPr indent="-499554" lvl="0" marL="457200" algn="l">
              <a:lnSpc>
                <a:spcPct val="90000"/>
              </a:lnSpc>
              <a:spcBef>
                <a:spcPts val="1333"/>
              </a:spcBef>
              <a:spcAft>
                <a:spcPts val="0"/>
              </a:spcAft>
              <a:buClr>
                <a:schemeClr val="dk1"/>
              </a:buClr>
              <a:buSzPts val="4267"/>
              <a:buChar char="•"/>
              <a:defRPr sz="4267"/>
            </a:lvl1pPr>
            <a:lvl2pPr indent="-465645" lvl="1" marL="914400" algn="l">
              <a:lnSpc>
                <a:spcPct val="90000"/>
              </a:lnSpc>
              <a:spcBef>
                <a:spcPts val="667"/>
              </a:spcBef>
              <a:spcAft>
                <a:spcPts val="0"/>
              </a:spcAft>
              <a:buClr>
                <a:schemeClr val="dk1"/>
              </a:buClr>
              <a:buSzPts val="3733"/>
              <a:buChar char="•"/>
              <a:defRPr sz="3733"/>
            </a:lvl2pPr>
            <a:lvl3pPr indent="-431800" lvl="2" marL="1371600" algn="l">
              <a:lnSpc>
                <a:spcPct val="90000"/>
              </a:lnSpc>
              <a:spcBef>
                <a:spcPts val="667"/>
              </a:spcBef>
              <a:spcAft>
                <a:spcPts val="0"/>
              </a:spcAft>
              <a:buClr>
                <a:schemeClr val="dk1"/>
              </a:buClr>
              <a:buSzPts val="3200"/>
              <a:buChar char="•"/>
              <a:defRPr sz="3200"/>
            </a:lvl3pPr>
            <a:lvl4pPr indent="-397954" lvl="3" marL="1828800" algn="l">
              <a:lnSpc>
                <a:spcPct val="90000"/>
              </a:lnSpc>
              <a:spcBef>
                <a:spcPts val="667"/>
              </a:spcBef>
              <a:spcAft>
                <a:spcPts val="0"/>
              </a:spcAft>
              <a:buClr>
                <a:schemeClr val="dk1"/>
              </a:buClr>
              <a:buSzPts val="2667"/>
              <a:buChar char="•"/>
              <a:defRPr sz="2667"/>
            </a:lvl4pPr>
            <a:lvl5pPr indent="-397954" lvl="4" marL="2286000" algn="l">
              <a:lnSpc>
                <a:spcPct val="90000"/>
              </a:lnSpc>
              <a:spcBef>
                <a:spcPts val="667"/>
              </a:spcBef>
              <a:spcAft>
                <a:spcPts val="0"/>
              </a:spcAft>
              <a:buClr>
                <a:schemeClr val="dk1"/>
              </a:buClr>
              <a:buSzPts val="2667"/>
              <a:buChar char="•"/>
              <a:defRPr sz="2667"/>
            </a:lvl5pPr>
            <a:lvl6pPr indent="-397954" lvl="5" marL="2743200" algn="l">
              <a:lnSpc>
                <a:spcPct val="90000"/>
              </a:lnSpc>
              <a:spcBef>
                <a:spcPts val="667"/>
              </a:spcBef>
              <a:spcAft>
                <a:spcPts val="0"/>
              </a:spcAft>
              <a:buClr>
                <a:schemeClr val="dk1"/>
              </a:buClr>
              <a:buSzPts val="2667"/>
              <a:buChar char="•"/>
              <a:defRPr sz="2667"/>
            </a:lvl6pPr>
            <a:lvl7pPr indent="-397954" lvl="6" marL="3200400" algn="l">
              <a:lnSpc>
                <a:spcPct val="90000"/>
              </a:lnSpc>
              <a:spcBef>
                <a:spcPts val="667"/>
              </a:spcBef>
              <a:spcAft>
                <a:spcPts val="0"/>
              </a:spcAft>
              <a:buClr>
                <a:schemeClr val="dk1"/>
              </a:buClr>
              <a:buSzPts val="2667"/>
              <a:buChar char="•"/>
              <a:defRPr sz="2667"/>
            </a:lvl7pPr>
            <a:lvl8pPr indent="-397954" lvl="7" marL="3657600" algn="l">
              <a:lnSpc>
                <a:spcPct val="90000"/>
              </a:lnSpc>
              <a:spcBef>
                <a:spcPts val="667"/>
              </a:spcBef>
              <a:spcAft>
                <a:spcPts val="0"/>
              </a:spcAft>
              <a:buClr>
                <a:schemeClr val="dk1"/>
              </a:buClr>
              <a:buSzPts val="2667"/>
              <a:buChar char="•"/>
              <a:defRPr sz="2667"/>
            </a:lvl8pPr>
            <a:lvl9pPr indent="-397954" lvl="8" marL="4114800" algn="l">
              <a:lnSpc>
                <a:spcPct val="90000"/>
              </a:lnSpc>
              <a:spcBef>
                <a:spcPts val="667"/>
              </a:spcBef>
              <a:spcAft>
                <a:spcPts val="0"/>
              </a:spcAft>
              <a:buClr>
                <a:schemeClr val="dk1"/>
              </a:buClr>
              <a:buSzPts val="2667"/>
              <a:buChar char="•"/>
              <a:defRPr sz="2667"/>
            </a:lvl9pPr>
          </a:lstStyle>
          <a:p/>
        </p:txBody>
      </p:sp>
      <p:sp>
        <p:nvSpPr>
          <p:cNvPr id="61" name="Google Shape;61;p10"/>
          <p:cNvSpPr txBox="1"/>
          <p:nvPr>
            <p:ph idx="2" type="body"/>
          </p:nvPr>
        </p:nvSpPr>
        <p:spPr>
          <a:xfrm>
            <a:off x="839788" y="2916079"/>
            <a:ext cx="3932237" cy="540239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333"/>
              </a:spcBef>
              <a:spcAft>
                <a:spcPts val="0"/>
              </a:spcAft>
              <a:buClr>
                <a:schemeClr val="dk1"/>
              </a:buClr>
              <a:buSzPts val="2133"/>
              <a:buNone/>
              <a:defRPr sz="2133"/>
            </a:lvl1pPr>
            <a:lvl2pPr indent="-228600" lvl="1" marL="914400" algn="l">
              <a:lnSpc>
                <a:spcPct val="90000"/>
              </a:lnSpc>
              <a:spcBef>
                <a:spcPts val="667"/>
              </a:spcBef>
              <a:spcAft>
                <a:spcPts val="0"/>
              </a:spcAft>
              <a:buClr>
                <a:schemeClr val="dk1"/>
              </a:buClr>
              <a:buSzPts val="1867"/>
              <a:buNone/>
              <a:defRPr sz="1867"/>
            </a:lvl2pPr>
            <a:lvl3pPr indent="-228600" lvl="2" marL="1371600" algn="l">
              <a:lnSpc>
                <a:spcPct val="90000"/>
              </a:lnSpc>
              <a:spcBef>
                <a:spcPts val="667"/>
              </a:spcBef>
              <a:spcAft>
                <a:spcPts val="0"/>
              </a:spcAft>
              <a:buClr>
                <a:schemeClr val="dk1"/>
              </a:buClr>
              <a:buSzPts val="1600"/>
              <a:buNone/>
              <a:defRPr sz="1600"/>
            </a:lvl3pPr>
            <a:lvl4pPr indent="-228600" lvl="3" marL="1828800" algn="l">
              <a:lnSpc>
                <a:spcPct val="90000"/>
              </a:lnSpc>
              <a:spcBef>
                <a:spcPts val="667"/>
              </a:spcBef>
              <a:spcAft>
                <a:spcPts val="0"/>
              </a:spcAft>
              <a:buClr>
                <a:schemeClr val="dk1"/>
              </a:buClr>
              <a:buSzPts val="1333"/>
              <a:buNone/>
              <a:defRPr sz="1333"/>
            </a:lvl4pPr>
            <a:lvl5pPr indent="-228600" lvl="4" marL="2286000" algn="l">
              <a:lnSpc>
                <a:spcPct val="90000"/>
              </a:lnSpc>
              <a:spcBef>
                <a:spcPts val="667"/>
              </a:spcBef>
              <a:spcAft>
                <a:spcPts val="0"/>
              </a:spcAft>
              <a:buClr>
                <a:schemeClr val="dk1"/>
              </a:buClr>
              <a:buSzPts val="1333"/>
              <a:buNone/>
              <a:defRPr sz="1333"/>
            </a:lvl5pPr>
            <a:lvl6pPr indent="-228600" lvl="5" marL="2743200" algn="l">
              <a:lnSpc>
                <a:spcPct val="90000"/>
              </a:lnSpc>
              <a:spcBef>
                <a:spcPts val="667"/>
              </a:spcBef>
              <a:spcAft>
                <a:spcPts val="0"/>
              </a:spcAft>
              <a:buClr>
                <a:schemeClr val="dk1"/>
              </a:buClr>
              <a:buSzPts val="1333"/>
              <a:buNone/>
              <a:defRPr sz="1333"/>
            </a:lvl6pPr>
            <a:lvl7pPr indent="-228600" lvl="6" marL="3200400" algn="l">
              <a:lnSpc>
                <a:spcPct val="90000"/>
              </a:lnSpc>
              <a:spcBef>
                <a:spcPts val="667"/>
              </a:spcBef>
              <a:spcAft>
                <a:spcPts val="0"/>
              </a:spcAft>
              <a:buClr>
                <a:schemeClr val="dk1"/>
              </a:buClr>
              <a:buSzPts val="1333"/>
              <a:buNone/>
              <a:defRPr sz="1333"/>
            </a:lvl7pPr>
            <a:lvl8pPr indent="-228600" lvl="7" marL="3657600" algn="l">
              <a:lnSpc>
                <a:spcPct val="90000"/>
              </a:lnSpc>
              <a:spcBef>
                <a:spcPts val="667"/>
              </a:spcBef>
              <a:spcAft>
                <a:spcPts val="0"/>
              </a:spcAft>
              <a:buClr>
                <a:schemeClr val="dk1"/>
              </a:buClr>
              <a:buSzPts val="1333"/>
              <a:buNone/>
              <a:defRPr sz="1333"/>
            </a:lvl8pPr>
            <a:lvl9pPr indent="-228600" lvl="8" marL="4114800" algn="l">
              <a:lnSpc>
                <a:spcPct val="90000"/>
              </a:lnSpc>
              <a:spcBef>
                <a:spcPts val="667"/>
              </a:spcBef>
              <a:spcAft>
                <a:spcPts val="0"/>
              </a:spcAft>
              <a:buClr>
                <a:schemeClr val="dk1"/>
              </a:buClr>
              <a:buSzPts val="1333"/>
              <a:buNone/>
              <a:defRPr sz="1333"/>
            </a:lvl9pPr>
          </a:lstStyle>
          <a:p/>
        </p:txBody>
      </p:sp>
      <p:sp>
        <p:nvSpPr>
          <p:cNvPr id="62" name="Google Shape;62;p10"/>
          <p:cNvSpPr txBox="1"/>
          <p:nvPr>
            <p:ph idx="10" type="dt"/>
          </p:nvPr>
        </p:nvSpPr>
        <p:spPr>
          <a:xfrm>
            <a:off x="838200" y="9009246"/>
            <a:ext cx="2743200" cy="51751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10"/>
          <p:cNvSpPr txBox="1"/>
          <p:nvPr>
            <p:ph idx="11" type="ftr"/>
          </p:nvPr>
        </p:nvSpPr>
        <p:spPr>
          <a:xfrm>
            <a:off x="4038600" y="9009246"/>
            <a:ext cx="4114800" cy="51751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10"/>
          <p:cNvSpPr txBox="1"/>
          <p:nvPr>
            <p:ph idx="12" type="sldNum"/>
          </p:nvPr>
        </p:nvSpPr>
        <p:spPr>
          <a:xfrm>
            <a:off x="8610600" y="9009246"/>
            <a:ext cx="2743200" cy="51751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11"/>
          <p:cNvSpPr txBox="1"/>
          <p:nvPr>
            <p:ph type="title"/>
          </p:nvPr>
        </p:nvSpPr>
        <p:spPr>
          <a:xfrm>
            <a:off x="839788" y="648018"/>
            <a:ext cx="3932237" cy="2268061"/>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4267"/>
              <a:buFont typeface="Calibri"/>
              <a:buNone/>
              <a:defRPr sz="4267"/>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11"/>
          <p:cNvSpPr/>
          <p:nvPr>
            <p:ph idx="2" type="pic"/>
          </p:nvPr>
        </p:nvSpPr>
        <p:spPr>
          <a:xfrm>
            <a:off x="5183188" y="1399540"/>
            <a:ext cx="6172200" cy="6907687"/>
          </a:xfrm>
          <a:prstGeom prst="rect">
            <a:avLst/>
          </a:prstGeom>
          <a:noFill/>
          <a:ln>
            <a:noFill/>
          </a:ln>
        </p:spPr>
        <p:txBody>
          <a:bodyPr anchorCtr="0" anchor="t" bIns="45700" lIns="91425" spcFirstLastPara="1" rIns="91425" wrap="square" tIns="45700">
            <a:normAutofit/>
          </a:bodyPr>
          <a:lstStyle>
            <a:lvl1pPr lvl="0" marR="0" rtl="0" algn="l">
              <a:lnSpc>
                <a:spcPct val="90000"/>
              </a:lnSpc>
              <a:spcBef>
                <a:spcPts val="1333"/>
              </a:spcBef>
              <a:spcAft>
                <a:spcPts val="0"/>
              </a:spcAft>
              <a:buClr>
                <a:schemeClr val="dk1"/>
              </a:buClr>
              <a:buSzPts val="4267"/>
              <a:buFont typeface="Arial"/>
              <a:buNone/>
              <a:defRPr b="0" i="0" sz="4267" u="none" cap="none" strike="noStrike">
                <a:solidFill>
                  <a:schemeClr val="dk1"/>
                </a:solidFill>
                <a:latin typeface="Calibri"/>
                <a:ea typeface="Calibri"/>
                <a:cs typeface="Calibri"/>
                <a:sym typeface="Calibri"/>
              </a:defRPr>
            </a:lvl1pPr>
            <a:lvl2pPr lvl="1" marR="0" rtl="0" algn="l">
              <a:lnSpc>
                <a:spcPct val="90000"/>
              </a:lnSpc>
              <a:spcBef>
                <a:spcPts val="667"/>
              </a:spcBef>
              <a:spcAft>
                <a:spcPts val="0"/>
              </a:spcAft>
              <a:buClr>
                <a:schemeClr val="dk1"/>
              </a:buClr>
              <a:buSzPts val="3733"/>
              <a:buFont typeface="Arial"/>
              <a:buNone/>
              <a:defRPr b="0" i="0" sz="3733" u="none" cap="none" strike="noStrike">
                <a:solidFill>
                  <a:schemeClr val="dk1"/>
                </a:solidFill>
                <a:latin typeface="Calibri"/>
                <a:ea typeface="Calibri"/>
                <a:cs typeface="Calibri"/>
                <a:sym typeface="Calibri"/>
              </a:defRPr>
            </a:lvl2pPr>
            <a:lvl3pPr lvl="2" marR="0" rtl="0" algn="l">
              <a:lnSpc>
                <a:spcPct val="90000"/>
              </a:lnSpc>
              <a:spcBef>
                <a:spcPts val="667"/>
              </a:spcBef>
              <a:spcAft>
                <a:spcPts val="0"/>
              </a:spcAft>
              <a:buClr>
                <a:schemeClr val="dk1"/>
              </a:buClr>
              <a:buSzPts val="3200"/>
              <a:buFont typeface="Arial"/>
              <a:buNone/>
              <a:defRPr b="0" i="0" sz="3200" u="none" cap="none" strike="noStrike">
                <a:solidFill>
                  <a:schemeClr val="dk1"/>
                </a:solidFill>
                <a:latin typeface="Calibri"/>
                <a:ea typeface="Calibri"/>
                <a:cs typeface="Calibri"/>
                <a:sym typeface="Calibri"/>
              </a:defRPr>
            </a:lvl3pPr>
            <a:lvl4pPr lvl="3" marR="0" rtl="0" algn="l">
              <a:lnSpc>
                <a:spcPct val="90000"/>
              </a:lnSpc>
              <a:spcBef>
                <a:spcPts val="667"/>
              </a:spcBef>
              <a:spcAft>
                <a:spcPts val="0"/>
              </a:spcAft>
              <a:buClr>
                <a:schemeClr val="dk1"/>
              </a:buClr>
              <a:buSzPts val="2667"/>
              <a:buFont typeface="Arial"/>
              <a:buNone/>
              <a:defRPr b="0" i="0" sz="2667" u="none" cap="none" strike="noStrike">
                <a:solidFill>
                  <a:schemeClr val="dk1"/>
                </a:solidFill>
                <a:latin typeface="Calibri"/>
                <a:ea typeface="Calibri"/>
                <a:cs typeface="Calibri"/>
                <a:sym typeface="Calibri"/>
              </a:defRPr>
            </a:lvl4pPr>
            <a:lvl5pPr lvl="4" marR="0" rtl="0" algn="l">
              <a:lnSpc>
                <a:spcPct val="90000"/>
              </a:lnSpc>
              <a:spcBef>
                <a:spcPts val="667"/>
              </a:spcBef>
              <a:spcAft>
                <a:spcPts val="0"/>
              </a:spcAft>
              <a:buClr>
                <a:schemeClr val="dk1"/>
              </a:buClr>
              <a:buSzPts val="2667"/>
              <a:buFont typeface="Arial"/>
              <a:buNone/>
              <a:defRPr b="0" i="0" sz="2667" u="none" cap="none" strike="noStrike">
                <a:solidFill>
                  <a:schemeClr val="dk1"/>
                </a:solidFill>
                <a:latin typeface="Calibri"/>
                <a:ea typeface="Calibri"/>
                <a:cs typeface="Calibri"/>
                <a:sym typeface="Calibri"/>
              </a:defRPr>
            </a:lvl5pPr>
            <a:lvl6pPr lvl="5" marR="0" rtl="0" algn="l">
              <a:lnSpc>
                <a:spcPct val="90000"/>
              </a:lnSpc>
              <a:spcBef>
                <a:spcPts val="667"/>
              </a:spcBef>
              <a:spcAft>
                <a:spcPts val="0"/>
              </a:spcAft>
              <a:buClr>
                <a:schemeClr val="dk1"/>
              </a:buClr>
              <a:buSzPts val="2667"/>
              <a:buFont typeface="Arial"/>
              <a:buNone/>
              <a:defRPr b="0" i="0" sz="2667" u="none" cap="none" strike="noStrike">
                <a:solidFill>
                  <a:schemeClr val="dk1"/>
                </a:solidFill>
                <a:latin typeface="Calibri"/>
                <a:ea typeface="Calibri"/>
                <a:cs typeface="Calibri"/>
                <a:sym typeface="Calibri"/>
              </a:defRPr>
            </a:lvl6pPr>
            <a:lvl7pPr lvl="6" marR="0" rtl="0" algn="l">
              <a:lnSpc>
                <a:spcPct val="90000"/>
              </a:lnSpc>
              <a:spcBef>
                <a:spcPts val="667"/>
              </a:spcBef>
              <a:spcAft>
                <a:spcPts val="0"/>
              </a:spcAft>
              <a:buClr>
                <a:schemeClr val="dk1"/>
              </a:buClr>
              <a:buSzPts val="2667"/>
              <a:buFont typeface="Arial"/>
              <a:buNone/>
              <a:defRPr b="0" i="0" sz="2667" u="none" cap="none" strike="noStrike">
                <a:solidFill>
                  <a:schemeClr val="dk1"/>
                </a:solidFill>
                <a:latin typeface="Calibri"/>
                <a:ea typeface="Calibri"/>
                <a:cs typeface="Calibri"/>
                <a:sym typeface="Calibri"/>
              </a:defRPr>
            </a:lvl7pPr>
            <a:lvl8pPr lvl="7" marR="0" rtl="0" algn="l">
              <a:lnSpc>
                <a:spcPct val="90000"/>
              </a:lnSpc>
              <a:spcBef>
                <a:spcPts val="667"/>
              </a:spcBef>
              <a:spcAft>
                <a:spcPts val="0"/>
              </a:spcAft>
              <a:buClr>
                <a:schemeClr val="dk1"/>
              </a:buClr>
              <a:buSzPts val="2667"/>
              <a:buFont typeface="Arial"/>
              <a:buNone/>
              <a:defRPr b="0" i="0" sz="2667" u="none" cap="none" strike="noStrike">
                <a:solidFill>
                  <a:schemeClr val="dk1"/>
                </a:solidFill>
                <a:latin typeface="Calibri"/>
                <a:ea typeface="Calibri"/>
                <a:cs typeface="Calibri"/>
                <a:sym typeface="Calibri"/>
              </a:defRPr>
            </a:lvl8pPr>
            <a:lvl9pPr lvl="8" marR="0" rtl="0" algn="l">
              <a:lnSpc>
                <a:spcPct val="90000"/>
              </a:lnSpc>
              <a:spcBef>
                <a:spcPts val="667"/>
              </a:spcBef>
              <a:spcAft>
                <a:spcPts val="0"/>
              </a:spcAft>
              <a:buClr>
                <a:schemeClr val="dk1"/>
              </a:buClr>
              <a:buSzPts val="2667"/>
              <a:buFont typeface="Arial"/>
              <a:buNone/>
              <a:defRPr b="0" i="0" sz="2667" u="none" cap="none" strike="noStrike">
                <a:solidFill>
                  <a:schemeClr val="dk1"/>
                </a:solidFill>
                <a:latin typeface="Calibri"/>
                <a:ea typeface="Calibri"/>
                <a:cs typeface="Calibri"/>
                <a:sym typeface="Calibri"/>
              </a:defRPr>
            </a:lvl9pPr>
          </a:lstStyle>
          <a:p/>
        </p:txBody>
      </p:sp>
      <p:sp>
        <p:nvSpPr>
          <p:cNvPr id="68" name="Google Shape;68;p11"/>
          <p:cNvSpPr txBox="1"/>
          <p:nvPr>
            <p:ph idx="1" type="body"/>
          </p:nvPr>
        </p:nvSpPr>
        <p:spPr>
          <a:xfrm>
            <a:off x="839788" y="2916079"/>
            <a:ext cx="3932237" cy="540239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333"/>
              </a:spcBef>
              <a:spcAft>
                <a:spcPts val="0"/>
              </a:spcAft>
              <a:buClr>
                <a:schemeClr val="dk1"/>
              </a:buClr>
              <a:buSzPts val="2133"/>
              <a:buNone/>
              <a:defRPr sz="2133"/>
            </a:lvl1pPr>
            <a:lvl2pPr indent="-228600" lvl="1" marL="914400" algn="l">
              <a:lnSpc>
                <a:spcPct val="90000"/>
              </a:lnSpc>
              <a:spcBef>
                <a:spcPts val="667"/>
              </a:spcBef>
              <a:spcAft>
                <a:spcPts val="0"/>
              </a:spcAft>
              <a:buClr>
                <a:schemeClr val="dk1"/>
              </a:buClr>
              <a:buSzPts val="1867"/>
              <a:buNone/>
              <a:defRPr sz="1867"/>
            </a:lvl2pPr>
            <a:lvl3pPr indent="-228600" lvl="2" marL="1371600" algn="l">
              <a:lnSpc>
                <a:spcPct val="90000"/>
              </a:lnSpc>
              <a:spcBef>
                <a:spcPts val="667"/>
              </a:spcBef>
              <a:spcAft>
                <a:spcPts val="0"/>
              </a:spcAft>
              <a:buClr>
                <a:schemeClr val="dk1"/>
              </a:buClr>
              <a:buSzPts val="1600"/>
              <a:buNone/>
              <a:defRPr sz="1600"/>
            </a:lvl3pPr>
            <a:lvl4pPr indent="-228600" lvl="3" marL="1828800" algn="l">
              <a:lnSpc>
                <a:spcPct val="90000"/>
              </a:lnSpc>
              <a:spcBef>
                <a:spcPts val="667"/>
              </a:spcBef>
              <a:spcAft>
                <a:spcPts val="0"/>
              </a:spcAft>
              <a:buClr>
                <a:schemeClr val="dk1"/>
              </a:buClr>
              <a:buSzPts val="1333"/>
              <a:buNone/>
              <a:defRPr sz="1333"/>
            </a:lvl4pPr>
            <a:lvl5pPr indent="-228600" lvl="4" marL="2286000" algn="l">
              <a:lnSpc>
                <a:spcPct val="90000"/>
              </a:lnSpc>
              <a:spcBef>
                <a:spcPts val="667"/>
              </a:spcBef>
              <a:spcAft>
                <a:spcPts val="0"/>
              </a:spcAft>
              <a:buClr>
                <a:schemeClr val="dk1"/>
              </a:buClr>
              <a:buSzPts val="1333"/>
              <a:buNone/>
              <a:defRPr sz="1333"/>
            </a:lvl5pPr>
            <a:lvl6pPr indent="-228600" lvl="5" marL="2743200" algn="l">
              <a:lnSpc>
                <a:spcPct val="90000"/>
              </a:lnSpc>
              <a:spcBef>
                <a:spcPts val="667"/>
              </a:spcBef>
              <a:spcAft>
                <a:spcPts val="0"/>
              </a:spcAft>
              <a:buClr>
                <a:schemeClr val="dk1"/>
              </a:buClr>
              <a:buSzPts val="1333"/>
              <a:buNone/>
              <a:defRPr sz="1333"/>
            </a:lvl6pPr>
            <a:lvl7pPr indent="-228600" lvl="6" marL="3200400" algn="l">
              <a:lnSpc>
                <a:spcPct val="90000"/>
              </a:lnSpc>
              <a:spcBef>
                <a:spcPts val="667"/>
              </a:spcBef>
              <a:spcAft>
                <a:spcPts val="0"/>
              </a:spcAft>
              <a:buClr>
                <a:schemeClr val="dk1"/>
              </a:buClr>
              <a:buSzPts val="1333"/>
              <a:buNone/>
              <a:defRPr sz="1333"/>
            </a:lvl7pPr>
            <a:lvl8pPr indent="-228600" lvl="7" marL="3657600" algn="l">
              <a:lnSpc>
                <a:spcPct val="90000"/>
              </a:lnSpc>
              <a:spcBef>
                <a:spcPts val="667"/>
              </a:spcBef>
              <a:spcAft>
                <a:spcPts val="0"/>
              </a:spcAft>
              <a:buClr>
                <a:schemeClr val="dk1"/>
              </a:buClr>
              <a:buSzPts val="1333"/>
              <a:buNone/>
              <a:defRPr sz="1333"/>
            </a:lvl8pPr>
            <a:lvl9pPr indent="-228600" lvl="8" marL="4114800" algn="l">
              <a:lnSpc>
                <a:spcPct val="90000"/>
              </a:lnSpc>
              <a:spcBef>
                <a:spcPts val="667"/>
              </a:spcBef>
              <a:spcAft>
                <a:spcPts val="0"/>
              </a:spcAft>
              <a:buClr>
                <a:schemeClr val="dk1"/>
              </a:buClr>
              <a:buSzPts val="1333"/>
              <a:buNone/>
              <a:defRPr sz="1333"/>
            </a:lvl9pPr>
          </a:lstStyle>
          <a:p/>
        </p:txBody>
      </p:sp>
      <p:sp>
        <p:nvSpPr>
          <p:cNvPr id="69" name="Google Shape;69;p11"/>
          <p:cNvSpPr txBox="1"/>
          <p:nvPr>
            <p:ph idx="10" type="dt"/>
          </p:nvPr>
        </p:nvSpPr>
        <p:spPr>
          <a:xfrm>
            <a:off x="838200" y="9009246"/>
            <a:ext cx="2743200" cy="51751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11"/>
          <p:cNvSpPr txBox="1"/>
          <p:nvPr>
            <p:ph idx="11" type="ftr"/>
          </p:nvPr>
        </p:nvSpPr>
        <p:spPr>
          <a:xfrm>
            <a:off x="4038600" y="9009246"/>
            <a:ext cx="4114800" cy="51751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11"/>
          <p:cNvSpPr txBox="1"/>
          <p:nvPr>
            <p:ph idx="12" type="sldNum"/>
          </p:nvPr>
        </p:nvSpPr>
        <p:spPr>
          <a:xfrm>
            <a:off x="8610600" y="9009246"/>
            <a:ext cx="2743200" cy="517514"/>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2"/>
          <p:cNvSpPr txBox="1"/>
          <p:nvPr>
            <p:ph type="title"/>
          </p:nvPr>
        </p:nvSpPr>
        <p:spPr>
          <a:xfrm>
            <a:off x="838200" y="517516"/>
            <a:ext cx="10515600" cy="1878802"/>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5867"/>
              <a:buFont typeface="Calibri"/>
              <a:buNone/>
              <a:defRPr b="0" i="0" sz="5867"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2"/>
          <p:cNvSpPr txBox="1"/>
          <p:nvPr>
            <p:ph idx="1" type="body"/>
          </p:nvPr>
        </p:nvSpPr>
        <p:spPr>
          <a:xfrm>
            <a:off x="838200" y="2587570"/>
            <a:ext cx="10515600" cy="6167418"/>
          </a:xfrm>
          <a:prstGeom prst="rect">
            <a:avLst/>
          </a:prstGeom>
          <a:noFill/>
          <a:ln>
            <a:noFill/>
          </a:ln>
        </p:spPr>
        <p:txBody>
          <a:bodyPr anchorCtr="0" anchor="t" bIns="45700" lIns="91425" spcFirstLastPara="1" rIns="91425" wrap="square" tIns="45700">
            <a:normAutofit/>
          </a:bodyPr>
          <a:lstStyle>
            <a:lvl1pPr indent="-465645" lvl="0" marL="457200" marR="0" rtl="0" algn="l">
              <a:lnSpc>
                <a:spcPct val="90000"/>
              </a:lnSpc>
              <a:spcBef>
                <a:spcPts val="1333"/>
              </a:spcBef>
              <a:spcAft>
                <a:spcPts val="0"/>
              </a:spcAft>
              <a:buClr>
                <a:schemeClr val="dk1"/>
              </a:buClr>
              <a:buSzPts val="3733"/>
              <a:buFont typeface="Arial"/>
              <a:buChar char="•"/>
              <a:defRPr b="0" i="0" sz="3733" u="none" cap="none" strike="noStrike">
                <a:solidFill>
                  <a:schemeClr val="dk1"/>
                </a:solidFill>
                <a:latin typeface="Calibri"/>
                <a:ea typeface="Calibri"/>
                <a:cs typeface="Calibri"/>
                <a:sym typeface="Calibri"/>
              </a:defRPr>
            </a:lvl1pPr>
            <a:lvl2pPr indent="-431800" lvl="1" marL="914400" marR="0" rtl="0" algn="l">
              <a:lnSpc>
                <a:spcPct val="90000"/>
              </a:lnSpc>
              <a:spcBef>
                <a:spcPts val="667"/>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2pPr>
            <a:lvl3pPr indent="-397954" lvl="2" marL="1371600" marR="0" rtl="0" algn="l">
              <a:lnSpc>
                <a:spcPct val="90000"/>
              </a:lnSpc>
              <a:spcBef>
                <a:spcPts val="667"/>
              </a:spcBef>
              <a:spcAft>
                <a:spcPts val="0"/>
              </a:spcAft>
              <a:buClr>
                <a:schemeClr val="dk1"/>
              </a:buClr>
              <a:buSzPts val="2667"/>
              <a:buFont typeface="Arial"/>
              <a:buChar char="•"/>
              <a:defRPr b="0" i="0" sz="2667" u="none" cap="none" strike="noStrike">
                <a:solidFill>
                  <a:schemeClr val="dk1"/>
                </a:solidFill>
                <a:latin typeface="Calibri"/>
                <a:ea typeface="Calibri"/>
                <a:cs typeface="Calibri"/>
                <a:sym typeface="Calibri"/>
              </a:defRPr>
            </a:lvl3pPr>
            <a:lvl4pPr indent="-381000" lvl="3" marL="1828800" marR="0" rtl="0" algn="l">
              <a:lnSpc>
                <a:spcPct val="90000"/>
              </a:lnSpc>
              <a:spcBef>
                <a:spcPts val="667"/>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4pPr>
            <a:lvl5pPr indent="-381000" lvl="4" marL="2286000" marR="0" rtl="0" algn="l">
              <a:lnSpc>
                <a:spcPct val="90000"/>
              </a:lnSpc>
              <a:spcBef>
                <a:spcPts val="667"/>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5pPr>
            <a:lvl6pPr indent="-381000" lvl="5" marL="2743200" marR="0" rtl="0" algn="l">
              <a:lnSpc>
                <a:spcPct val="90000"/>
              </a:lnSpc>
              <a:spcBef>
                <a:spcPts val="667"/>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6pPr>
            <a:lvl7pPr indent="-381000" lvl="6" marL="3200400" marR="0" rtl="0" algn="l">
              <a:lnSpc>
                <a:spcPct val="90000"/>
              </a:lnSpc>
              <a:spcBef>
                <a:spcPts val="667"/>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7pPr>
            <a:lvl8pPr indent="-381000" lvl="7" marL="3657600" marR="0" rtl="0" algn="l">
              <a:lnSpc>
                <a:spcPct val="90000"/>
              </a:lnSpc>
              <a:spcBef>
                <a:spcPts val="667"/>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8pPr>
            <a:lvl9pPr indent="-381000" lvl="8" marL="4114800" marR="0" rtl="0" algn="l">
              <a:lnSpc>
                <a:spcPct val="90000"/>
              </a:lnSpc>
              <a:spcBef>
                <a:spcPts val="667"/>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9pPr>
          </a:lstStyle>
          <a:p/>
        </p:txBody>
      </p:sp>
      <p:sp>
        <p:nvSpPr>
          <p:cNvPr id="12" name="Google Shape;12;p2"/>
          <p:cNvSpPr txBox="1"/>
          <p:nvPr>
            <p:ph idx="10" type="dt"/>
          </p:nvPr>
        </p:nvSpPr>
        <p:spPr>
          <a:xfrm>
            <a:off x="838200" y="9009246"/>
            <a:ext cx="2743200" cy="517514"/>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6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3" name="Google Shape;13;p2"/>
          <p:cNvSpPr txBox="1"/>
          <p:nvPr>
            <p:ph idx="11" type="ftr"/>
          </p:nvPr>
        </p:nvSpPr>
        <p:spPr>
          <a:xfrm>
            <a:off x="4038600" y="9009246"/>
            <a:ext cx="4114800" cy="517514"/>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6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4" name="Google Shape;14;p2"/>
          <p:cNvSpPr txBox="1"/>
          <p:nvPr>
            <p:ph idx="12" type="sldNum"/>
          </p:nvPr>
        </p:nvSpPr>
        <p:spPr>
          <a:xfrm>
            <a:off x="8610600" y="9009246"/>
            <a:ext cx="2743200" cy="517514"/>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600"/>
              <a:buFont typeface="Arial"/>
              <a:buNone/>
              <a:defRPr b="0" i="0" sz="16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png"/><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image" Target="../media/image2.jpg"/><Relationship Id="rId7" Type="http://schemas.openxmlformats.org/officeDocument/2006/relationships/image" Target="../media/image3.png"/><Relationship Id="rId8"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8" name="Shape 88"/>
        <p:cNvGrpSpPr/>
        <p:nvPr/>
      </p:nvGrpSpPr>
      <p:grpSpPr>
        <a:xfrm>
          <a:off x="0" y="0"/>
          <a:ext cx="0" cy="0"/>
          <a:chOff x="0" y="0"/>
          <a:chExt cx="0" cy="0"/>
        </a:xfrm>
      </p:grpSpPr>
      <p:pic>
        <p:nvPicPr>
          <p:cNvPr descr="A close - up of a fire&#10;&#10;Description automatically generated with low confidence" id="89" name="Google Shape;89;p1"/>
          <p:cNvPicPr preferRelativeResize="0"/>
          <p:nvPr/>
        </p:nvPicPr>
        <p:blipFill rotWithShape="1">
          <a:blip r:embed="rId3">
            <a:alphaModFix/>
          </a:blip>
          <a:srcRect b="7235" l="0" r="29399" t="2763"/>
          <a:stretch/>
        </p:blipFill>
        <p:spPr>
          <a:xfrm>
            <a:off x="-8240" y="0"/>
            <a:ext cx="12200240" cy="9720263"/>
          </a:xfrm>
          <a:prstGeom prst="rect">
            <a:avLst/>
          </a:prstGeom>
          <a:noFill/>
          <a:ln>
            <a:noFill/>
          </a:ln>
        </p:spPr>
      </p:pic>
      <p:sp>
        <p:nvSpPr>
          <p:cNvPr id="90" name="Google Shape;90;p1"/>
          <p:cNvSpPr/>
          <p:nvPr/>
        </p:nvSpPr>
        <p:spPr>
          <a:xfrm>
            <a:off x="-8474" y="-1"/>
            <a:ext cx="1617300" cy="9720300"/>
          </a:xfrm>
          <a:prstGeom prst="rect">
            <a:avLst/>
          </a:prstGeom>
          <a:solidFill>
            <a:srgbClr val="0C0C0C">
              <a:alpha val="93333"/>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descr="Graphical user interface&#10;&#10;Description automatically generated with medium confidence" id="91" name="Google Shape;91;p1"/>
          <p:cNvPicPr preferRelativeResize="0"/>
          <p:nvPr/>
        </p:nvPicPr>
        <p:blipFill rotWithShape="1">
          <a:blip r:embed="rId4">
            <a:alphaModFix/>
          </a:blip>
          <a:srcRect b="0" l="0" r="0" t="0"/>
          <a:stretch/>
        </p:blipFill>
        <p:spPr>
          <a:xfrm>
            <a:off x="236394" y="8225803"/>
            <a:ext cx="1127430" cy="465252"/>
          </a:xfrm>
          <a:prstGeom prst="rect">
            <a:avLst/>
          </a:prstGeom>
          <a:noFill/>
          <a:ln>
            <a:noFill/>
          </a:ln>
        </p:spPr>
      </p:pic>
      <p:pic>
        <p:nvPicPr>
          <p:cNvPr descr="A picture containing graphical user interface&#10;&#10;Description automatically generated" id="92" name="Google Shape;92;p1"/>
          <p:cNvPicPr preferRelativeResize="0"/>
          <p:nvPr/>
        </p:nvPicPr>
        <p:blipFill rotWithShape="1">
          <a:blip r:embed="rId5">
            <a:alphaModFix/>
          </a:blip>
          <a:srcRect b="0" l="0" r="0" t="0"/>
          <a:stretch/>
        </p:blipFill>
        <p:spPr>
          <a:xfrm>
            <a:off x="236394" y="8892817"/>
            <a:ext cx="1127430" cy="478031"/>
          </a:xfrm>
          <a:prstGeom prst="rect">
            <a:avLst/>
          </a:prstGeom>
          <a:noFill/>
          <a:ln>
            <a:noFill/>
          </a:ln>
        </p:spPr>
      </p:pic>
      <p:sp>
        <p:nvSpPr>
          <p:cNvPr id="93" name="Google Shape;93;p1"/>
          <p:cNvSpPr/>
          <p:nvPr/>
        </p:nvSpPr>
        <p:spPr>
          <a:xfrm>
            <a:off x="1608458" y="0"/>
            <a:ext cx="10583542" cy="9720262"/>
          </a:xfrm>
          <a:prstGeom prst="rect">
            <a:avLst/>
          </a:prstGeom>
          <a:solidFill>
            <a:srgbClr val="0C0C0C">
              <a:alpha val="6745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94" name="Google Shape;94;p1"/>
          <p:cNvSpPr/>
          <p:nvPr/>
        </p:nvSpPr>
        <p:spPr>
          <a:xfrm>
            <a:off x="1986463" y="6943893"/>
            <a:ext cx="9012004" cy="2520000"/>
          </a:xfrm>
          <a:prstGeom prst="roundRect">
            <a:avLst>
              <a:gd fmla="val 3072" name="adj"/>
            </a:avLst>
          </a:prstGeom>
          <a:solidFill>
            <a:schemeClr val="dk1">
              <a:alpha val="49411"/>
            </a:schemeClr>
          </a:solidFill>
          <a:ln>
            <a:noFill/>
          </a:ln>
        </p:spPr>
        <p:txBody>
          <a:bodyPr anchorCtr="0" anchor="ctr" bIns="45700" lIns="91425" spcFirstLastPara="1" rIns="91425" wrap="square" tIns="45700">
            <a:noAutofit/>
          </a:bodyPr>
          <a:lstStyle/>
          <a:p>
            <a:pPr indent="0" lvl="0" marL="36000" marR="0" rtl="0" algn="l">
              <a:lnSpc>
                <a:spcPct val="100000"/>
              </a:lnSpc>
              <a:spcBef>
                <a:spcPts val="0"/>
              </a:spcBef>
              <a:spcAft>
                <a:spcPts val="0"/>
              </a:spcAft>
              <a:buClr>
                <a:srgbClr val="000000"/>
              </a:buClr>
              <a:buSzPts val="1800"/>
              <a:buFont typeface="Arial"/>
              <a:buNone/>
            </a:pPr>
            <a:r>
              <a:rPr b="0" i="0" lang="en-US" sz="1800" u="none" cap="none" strike="noStrike">
                <a:solidFill>
                  <a:srgbClr val="00B0F0"/>
                </a:solidFill>
                <a:latin typeface="Arial"/>
                <a:ea typeface="Arial"/>
                <a:cs typeface="Arial"/>
                <a:sym typeface="Arial"/>
              </a:rPr>
              <a:t>Ali Pesaranghader, Ph.D. – CIBC Data Science &amp; AI Research</a:t>
            </a:r>
            <a:endParaRPr b="0" i="0" sz="1400" u="none" cap="none" strike="noStrike">
              <a:solidFill>
                <a:srgbClr val="00B0F0"/>
              </a:solidFill>
              <a:latin typeface="Arial"/>
              <a:ea typeface="Arial"/>
              <a:cs typeface="Arial"/>
              <a:sym typeface="Arial"/>
            </a:endParaRPr>
          </a:p>
          <a:p>
            <a:pPr indent="0" lvl="0" marL="36000" marR="0" rtl="0" algn="l">
              <a:lnSpc>
                <a:spcPct val="100000"/>
              </a:lnSpc>
              <a:spcBef>
                <a:spcPts val="600"/>
              </a:spcBef>
              <a:spcAft>
                <a:spcPts val="0"/>
              </a:spcAft>
              <a:buClr>
                <a:srgbClr val="000000"/>
              </a:buClr>
              <a:buSzPts val="1600"/>
              <a:buFont typeface="Arial"/>
              <a:buNone/>
            </a:pPr>
            <a:r>
              <a:rPr b="0" i="0" lang="en-US" sz="1600" u="none" cap="none" strike="noStrike">
                <a:solidFill>
                  <a:srgbClr val="FFFFFF"/>
                </a:solidFill>
                <a:latin typeface="Arial"/>
                <a:ea typeface="Arial"/>
                <a:cs typeface="Arial"/>
                <a:sym typeface="Arial"/>
              </a:rPr>
              <a:t>Ali is a Sr. Research Scientist on the Data Science and AI Research team at CIBC </a:t>
            </a:r>
            <a:endParaRPr b="0" i="0" sz="1400" u="none" cap="none" strike="noStrike">
              <a:solidFill>
                <a:srgbClr val="000000"/>
              </a:solidFill>
              <a:latin typeface="Arial"/>
              <a:ea typeface="Arial"/>
              <a:cs typeface="Arial"/>
              <a:sym typeface="Arial"/>
            </a:endParaRPr>
          </a:p>
          <a:p>
            <a:pPr indent="0" lvl="0" marL="36000" marR="0" rtl="0" algn="l">
              <a:lnSpc>
                <a:spcPct val="100000"/>
              </a:lnSpc>
              <a:spcBef>
                <a:spcPts val="0"/>
              </a:spcBef>
              <a:spcAft>
                <a:spcPts val="0"/>
              </a:spcAft>
              <a:buClr>
                <a:srgbClr val="000000"/>
              </a:buClr>
              <a:buSzPts val="1600"/>
              <a:buFont typeface="Arial"/>
              <a:buNone/>
            </a:pPr>
            <a:r>
              <a:rPr b="0" i="0" lang="en-US" sz="1600" u="none" cap="none" strike="noStrike">
                <a:solidFill>
                  <a:srgbClr val="FFFFFF"/>
                </a:solidFill>
                <a:latin typeface="Arial"/>
                <a:ea typeface="Arial"/>
                <a:cs typeface="Arial"/>
                <a:sym typeface="Arial"/>
              </a:rPr>
              <a:t>and he collaborates on NLP-related projects, e.g., NPS and verbatim analysis. </a:t>
            </a:r>
            <a:endParaRPr b="0" i="0" sz="1400" u="none" cap="none" strike="noStrike">
              <a:solidFill>
                <a:srgbClr val="000000"/>
              </a:solidFill>
              <a:latin typeface="Arial"/>
              <a:ea typeface="Arial"/>
              <a:cs typeface="Arial"/>
              <a:sym typeface="Arial"/>
            </a:endParaRPr>
          </a:p>
          <a:p>
            <a:pPr indent="0" lvl="0" marL="36000" marR="0" rtl="0" algn="l">
              <a:lnSpc>
                <a:spcPct val="100000"/>
              </a:lnSpc>
              <a:spcBef>
                <a:spcPts val="0"/>
              </a:spcBef>
              <a:spcAft>
                <a:spcPts val="0"/>
              </a:spcAft>
              <a:buClr>
                <a:srgbClr val="000000"/>
              </a:buClr>
              <a:buSzPts val="1600"/>
              <a:buFont typeface="Arial"/>
              <a:buNone/>
            </a:pPr>
            <a:r>
              <a:rPr b="0" i="0" lang="en-US" sz="1600" u="none" cap="none" strike="noStrike">
                <a:solidFill>
                  <a:srgbClr val="FFFFFF"/>
                </a:solidFill>
                <a:latin typeface="Arial"/>
                <a:ea typeface="Arial"/>
                <a:cs typeface="Arial"/>
                <a:sym typeface="Arial"/>
              </a:rPr>
              <a:t>Prior to joining CIBC in May 2019, he finished his Ph.D. in Computer Science </a:t>
            </a:r>
            <a:endParaRPr b="0" i="0" sz="1400" u="none" cap="none" strike="noStrike">
              <a:solidFill>
                <a:srgbClr val="000000"/>
              </a:solidFill>
              <a:latin typeface="Arial"/>
              <a:ea typeface="Arial"/>
              <a:cs typeface="Arial"/>
              <a:sym typeface="Arial"/>
            </a:endParaRPr>
          </a:p>
          <a:p>
            <a:pPr indent="0" lvl="0" marL="36000" marR="0" rtl="0" algn="l">
              <a:lnSpc>
                <a:spcPct val="100000"/>
              </a:lnSpc>
              <a:spcBef>
                <a:spcPts val="0"/>
              </a:spcBef>
              <a:spcAft>
                <a:spcPts val="0"/>
              </a:spcAft>
              <a:buClr>
                <a:srgbClr val="000000"/>
              </a:buClr>
              <a:buSzPts val="1600"/>
              <a:buFont typeface="Arial"/>
              <a:buNone/>
            </a:pPr>
            <a:r>
              <a:rPr b="0" i="0" lang="en-US" sz="1600" u="none" cap="none" strike="noStrike">
                <a:solidFill>
                  <a:srgbClr val="FFFFFF"/>
                </a:solidFill>
                <a:latin typeface="Arial"/>
                <a:ea typeface="Arial"/>
                <a:cs typeface="Arial"/>
                <a:sym typeface="Arial"/>
              </a:rPr>
              <a:t>and Adaptive Machine Learning at the University of Ottawa. Ali holds a great </a:t>
            </a:r>
            <a:endParaRPr b="0" i="0" sz="1400" u="none" cap="none" strike="noStrike">
              <a:solidFill>
                <a:srgbClr val="000000"/>
              </a:solidFill>
              <a:latin typeface="Arial"/>
              <a:ea typeface="Arial"/>
              <a:cs typeface="Arial"/>
              <a:sym typeface="Arial"/>
            </a:endParaRPr>
          </a:p>
          <a:p>
            <a:pPr indent="0" lvl="0" marL="36000" marR="0" rtl="0" algn="l">
              <a:lnSpc>
                <a:spcPct val="100000"/>
              </a:lnSpc>
              <a:spcBef>
                <a:spcPts val="0"/>
              </a:spcBef>
              <a:spcAft>
                <a:spcPts val="0"/>
              </a:spcAft>
              <a:buClr>
                <a:srgbClr val="000000"/>
              </a:buClr>
              <a:buSzPts val="1600"/>
              <a:buFont typeface="Arial"/>
              <a:buNone/>
            </a:pPr>
            <a:r>
              <a:rPr b="0" i="0" lang="en-US" sz="1600" u="none" cap="none" strike="noStrike">
                <a:solidFill>
                  <a:srgbClr val="FFFFFF"/>
                </a:solidFill>
                <a:latin typeface="Arial"/>
                <a:ea typeface="Arial"/>
                <a:cs typeface="Arial"/>
                <a:sym typeface="Arial"/>
              </a:rPr>
              <a:t>record of research papers in well-known venues, including, Machine Learning </a:t>
            </a:r>
            <a:endParaRPr b="0" i="0" sz="1400" u="none" cap="none" strike="noStrike">
              <a:solidFill>
                <a:srgbClr val="000000"/>
              </a:solidFill>
              <a:latin typeface="Arial"/>
              <a:ea typeface="Arial"/>
              <a:cs typeface="Arial"/>
              <a:sym typeface="Arial"/>
            </a:endParaRPr>
          </a:p>
          <a:p>
            <a:pPr indent="0" lvl="0" marL="36000" marR="0" rtl="0" algn="l">
              <a:lnSpc>
                <a:spcPct val="100000"/>
              </a:lnSpc>
              <a:spcBef>
                <a:spcPts val="0"/>
              </a:spcBef>
              <a:spcAft>
                <a:spcPts val="0"/>
              </a:spcAft>
              <a:buClr>
                <a:srgbClr val="000000"/>
              </a:buClr>
              <a:buSzPts val="1600"/>
              <a:buFont typeface="Arial"/>
              <a:buNone/>
            </a:pPr>
            <a:r>
              <a:rPr b="0" i="0" lang="en-US" sz="1600" u="none" cap="none" strike="noStrike">
                <a:solidFill>
                  <a:srgbClr val="FFFFFF"/>
                </a:solidFill>
                <a:latin typeface="Arial"/>
                <a:ea typeface="Arial"/>
                <a:cs typeface="Arial"/>
                <a:sym typeface="Arial"/>
              </a:rPr>
              <a:t>Journal, Journal of the American Medical Informatics Association (JAMIA), </a:t>
            </a:r>
            <a:endParaRPr b="0" i="0" sz="1400" u="none" cap="none" strike="noStrike">
              <a:solidFill>
                <a:srgbClr val="000000"/>
              </a:solidFill>
              <a:latin typeface="Arial"/>
              <a:ea typeface="Arial"/>
              <a:cs typeface="Arial"/>
              <a:sym typeface="Arial"/>
            </a:endParaRPr>
          </a:p>
          <a:p>
            <a:pPr indent="0" lvl="0" marL="36000" marR="0" rtl="0" algn="l">
              <a:lnSpc>
                <a:spcPct val="100000"/>
              </a:lnSpc>
              <a:spcBef>
                <a:spcPts val="0"/>
              </a:spcBef>
              <a:spcAft>
                <a:spcPts val="0"/>
              </a:spcAft>
              <a:buClr>
                <a:srgbClr val="000000"/>
              </a:buClr>
              <a:buSzPts val="1600"/>
              <a:buFont typeface="Arial"/>
              <a:buNone/>
            </a:pPr>
            <a:r>
              <a:rPr b="0" i="0" lang="en-US" sz="1600" u="none" cap="none" strike="noStrike">
                <a:solidFill>
                  <a:srgbClr val="FFFFFF"/>
                </a:solidFill>
                <a:latin typeface="Arial"/>
                <a:ea typeface="Arial"/>
                <a:cs typeface="Arial"/>
                <a:sym typeface="Arial"/>
              </a:rPr>
              <a:t>European Conference on Machine Learning (ECML) amongst others. Besides AI and </a:t>
            </a:r>
            <a:br>
              <a:rPr b="0" i="0" lang="en-US" sz="1600" u="none" cap="none" strike="noStrike">
                <a:solidFill>
                  <a:srgbClr val="FFFFFF"/>
                </a:solidFill>
                <a:latin typeface="Arial"/>
                <a:ea typeface="Arial"/>
                <a:cs typeface="Arial"/>
                <a:sym typeface="Arial"/>
              </a:rPr>
            </a:br>
            <a:r>
              <a:rPr b="0" i="0" lang="en-US" sz="1600" u="none" cap="none" strike="noStrike">
                <a:solidFill>
                  <a:srgbClr val="FFFFFF"/>
                </a:solidFill>
                <a:latin typeface="Arial"/>
                <a:ea typeface="Arial"/>
                <a:cs typeface="Arial"/>
                <a:sym typeface="Arial"/>
              </a:rPr>
              <a:t>ML, Ali is interested in Art, Geometry, and Sociology.</a:t>
            </a:r>
            <a:endParaRPr b="0" i="0" sz="1400" u="none" cap="none" strike="noStrike">
              <a:solidFill>
                <a:srgbClr val="FFFFFF"/>
              </a:solidFill>
              <a:latin typeface="Arial"/>
              <a:ea typeface="Arial"/>
              <a:cs typeface="Arial"/>
              <a:sym typeface="Arial"/>
            </a:endParaRPr>
          </a:p>
        </p:txBody>
      </p:sp>
      <p:pic>
        <p:nvPicPr>
          <p:cNvPr id="95" name="Google Shape;95;p1"/>
          <p:cNvPicPr preferRelativeResize="0"/>
          <p:nvPr/>
        </p:nvPicPr>
        <p:blipFill rotWithShape="1">
          <a:blip r:embed="rId6">
            <a:alphaModFix/>
          </a:blip>
          <a:srcRect b="0" l="0" r="0" t="0"/>
          <a:stretch/>
        </p:blipFill>
        <p:spPr>
          <a:xfrm>
            <a:off x="10188467" y="7398987"/>
            <a:ext cx="1620000" cy="1620000"/>
          </a:xfrm>
          <a:prstGeom prst="ellipse">
            <a:avLst/>
          </a:prstGeom>
          <a:noFill/>
          <a:ln cap="rnd" cmpd="sng" w="15875">
            <a:solidFill>
              <a:srgbClr val="F2F2F2"/>
            </a:solidFill>
            <a:prstDash val="solid"/>
            <a:round/>
            <a:headEnd len="sm" w="sm" type="none"/>
            <a:tailEnd len="sm" w="sm" type="none"/>
          </a:ln>
          <a:effectLst>
            <a:outerShdw blurRad="381000" sx="-80000" rotWithShape="0" dir="5400000" dist="292100" sy="-18000">
              <a:srgbClr val="000000">
                <a:alpha val="21568"/>
              </a:srgbClr>
            </a:outerShdw>
          </a:effectLst>
        </p:spPr>
      </p:pic>
      <p:sp>
        <p:nvSpPr>
          <p:cNvPr id="96" name="Google Shape;96;p1"/>
          <p:cNvSpPr/>
          <p:nvPr/>
        </p:nvSpPr>
        <p:spPr>
          <a:xfrm>
            <a:off x="2799194" y="3927261"/>
            <a:ext cx="9012004" cy="2831011"/>
          </a:xfrm>
          <a:prstGeom prst="roundRect">
            <a:avLst>
              <a:gd fmla="val 3072" name="adj"/>
            </a:avLst>
          </a:prstGeom>
          <a:solidFill>
            <a:schemeClr val="dk1">
              <a:alpha val="49411"/>
            </a:schemeClr>
          </a:solidFill>
          <a:ln>
            <a:noFill/>
          </a:ln>
        </p:spPr>
        <p:txBody>
          <a:bodyPr anchorCtr="0" anchor="ctr" bIns="45700" lIns="91425" spcFirstLastPara="1" rIns="91425" wrap="square" tIns="45700">
            <a:noAutofit/>
          </a:bodyPr>
          <a:lstStyle/>
          <a:p>
            <a:pPr indent="0" lvl="0" marL="888979" marR="0" rtl="0" algn="l">
              <a:lnSpc>
                <a:spcPct val="100000"/>
              </a:lnSpc>
              <a:spcBef>
                <a:spcPts val="0"/>
              </a:spcBef>
              <a:spcAft>
                <a:spcPts val="0"/>
              </a:spcAft>
              <a:buClr>
                <a:srgbClr val="000000"/>
              </a:buClr>
              <a:buSzPts val="1800"/>
              <a:buFont typeface="Arial"/>
              <a:buNone/>
            </a:pPr>
            <a:r>
              <a:rPr b="0" i="0" lang="en-US" sz="1800" u="none" cap="none" strike="noStrike">
                <a:solidFill>
                  <a:srgbClr val="00B0F0"/>
                </a:solidFill>
                <a:latin typeface="Arial"/>
                <a:ea typeface="Arial"/>
                <a:cs typeface="Arial"/>
                <a:sym typeface="Arial"/>
              </a:rPr>
              <a:t>Mehdi Ataei, Ph.D. Candidate – Vector Institute</a:t>
            </a:r>
            <a:endParaRPr b="0" i="0" sz="1400" u="none" cap="none" strike="noStrike">
              <a:solidFill>
                <a:srgbClr val="00B0F0"/>
              </a:solidFill>
              <a:latin typeface="Arial"/>
              <a:ea typeface="Arial"/>
              <a:cs typeface="Arial"/>
              <a:sym typeface="Arial"/>
            </a:endParaRPr>
          </a:p>
          <a:p>
            <a:pPr indent="0" lvl="0" marL="888979" marR="0" rtl="0" algn="l">
              <a:lnSpc>
                <a:spcPct val="100000"/>
              </a:lnSpc>
              <a:spcBef>
                <a:spcPts val="600"/>
              </a:spcBef>
              <a:spcAft>
                <a:spcPts val="0"/>
              </a:spcAft>
              <a:buClr>
                <a:srgbClr val="000000"/>
              </a:buClr>
              <a:buSzPts val="1600"/>
              <a:buFont typeface="Arial"/>
              <a:buNone/>
            </a:pPr>
            <a:r>
              <a:rPr b="0" i="0" lang="en-US" sz="1600" u="none" cap="none" strike="noStrike">
                <a:solidFill>
                  <a:schemeClr val="lt1"/>
                </a:solidFill>
                <a:latin typeface="Arial"/>
                <a:ea typeface="Arial"/>
                <a:cs typeface="Arial"/>
                <a:sym typeface="Arial"/>
              </a:rPr>
              <a:t>Mehdi is a Graduate Researcher and Postgraduate Affiliate at the Vector Institute. He will defend his Ph.D. in Computational Mechanics at the University of Toronto in Winter 2021. During his studies, he published several research papers and a patent related to physics-based machine learning (in prestigious publications such as AAAI and Computer Physics Communications) and released several open-source software for computational modelling of multiphysics problems. Mehdi is also CTO of Examify – an e-learning platform helping instructors administer technical exams that is currently in use by Ontario institutions.</a:t>
            </a:r>
            <a:endParaRPr b="0" i="0" sz="1400" u="none" cap="none" strike="noStrike">
              <a:solidFill>
                <a:srgbClr val="000000"/>
              </a:solidFill>
              <a:latin typeface="Arial"/>
              <a:ea typeface="Arial"/>
              <a:cs typeface="Arial"/>
              <a:sym typeface="Arial"/>
            </a:endParaRPr>
          </a:p>
        </p:txBody>
      </p:sp>
      <p:pic>
        <p:nvPicPr>
          <p:cNvPr id="97" name="Google Shape;97;p1"/>
          <p:cNvPicPr preferRelativeResize="0"/>
          <p:nvPr/>
        </p:nvPicPr>
        <p:blipFill rotWithShape="1">
          <a:blip r:embed="rId7">
            <a:alphaModFix/>
          </a:blip>
          <a:srcRect b="0" l="0" r="0" t="0"/>
          <a:stretch/>
        </p:blipFill>
        <p:spPr>
          <a:xfrm>
            <a:off x="1989194" y="4532766"/>
            <a:ext cx="1620000" cy="1620000"/>
          </a:xfrm>
          <a:prstGeom prst="ellipse">
            <a:avLst/>
          </a:prstGeom>
          <a:noFill/>
          <a:ln cap="rnd" cmpd="sng" w="15875">
            <a:solidFill>
              <a:schemeClr val="lt1"/>
            </a:solidFill>
            <a:prstDash val="solid"/>
            <a:round/>
            <a:headEnd len="sm" w="sm" type="none"/>
            <a:tailEnd len="sm" w="sm" type="none"/>
          </a:ln>
          <a:effectLst>
            <a:outerShdw blurRad="381000" sx="-80000" rotWithShape="0" dir="5400000" dist="292100" sy="-18000">
              <a:srgbClr val="000000">
                <a:alpha val="21568"/>
              </a:srgbClr>
            </a:outerShdw>
          </a:effectLst>
        </p:spPr>
      </p:pic>
      <p:sp>
        <p:nvSpPr>
          <p:cNvPr id="98" name="Google Shape;98;p1"/>
          <p:cNvSpPr/>
          <p:nvPr/>
        </p:nvSpPr>
        <p:spPr>
          <a:xfrm>
            <a:off x="1972608" y="-108155"/>
            <a:ext cx="9822004" cy="3885696"/>
          </a:xfrm>
          <a:prstGeom prst="roundRect">
            <a:avLst>
              <a:gd fmla="val 3072" name="adj"/>
            </a:avLst>
          </a:prstGeom>
          <a:solidFill>
            <a:schemeClr val="dk1">
              <a:alpha val="49411"/>
            </a:schemeClr>
          </a:solidFill>
          <a:ln>
            <a:noFill/>
          </a:ln>
        </p:spPr>
        <p:txBody>
          <a:bodyPr anchorCtr="0" anchor="ctr" bIns="45700" lIns="91425" spcFirstLastPara="1" rIns="91425" wrap="square" tIns="45700">
            <a:noAutofit/>
          </a:bodyPr>
          <a:lstStyle/>
          <a:p>
            <a:pPr indent="0" lvl="0" marL="36000" marR="0" rtl="0" algn="l">
              <a:lnSpc>
                <a:spcPct val="100000"/>
              </a:lnSpc>
              <a:spcBef>
                <a:spcPts val="1200"/>
              </a:spcBef>
              <a:spcAft>
                <a:spcPts val="0"/>
              </a:spcAft>
              <a:buClr>
                <a:srgbClr val="000000"/>
              </a:buClr>
              <a:buSzPts val="3200"/>
              <a:buFont typeface="Arial"/>
              <a:buNone/>
            </a:pPr>
            <a:r>
              <a:rPr b="1" i="0" lang="en-US" sz="3200" u="none" cap="none" strike="noStrike">
                <a:solidFill>
                  <a:srgbClr val="00B0F0"/>
                </a:solidFill>
                <a:latin typeface="Arial"/>
                <a:ea typeface="Arial"/>
                <a:cs typeface="Arial"/>
                <a:sym typeface="Arial"/>
              </a:rPr>
              <a:t>Introduction to </a:t>
            </a:r>
            <a:br>
              <a:rPr b="1" i="0" lang="en-US" sz="3200" u="none" cap="none" strike="noStrike">
                <a:solidFill>
                  <a:srgbClr val="00B0F0"/>
                </a:solidFill>
                <a:latin typeface="Arial"/>
                <a:ea typeface="Arial"/>
                <a:cs typeface="Arial"/>
                <a:sym typeface="Arial"/>
              </a:rPr>
            </a:br>
            <a:r>
              <a:rPr b="1" i="0" lang="en-US" sz="3200" u="none" cap="none" strike="noStrike">
                <a:solidFill>
                  <a:srgbClr val="00B0F0"/>
                </a:solidFill>
                <a:latin typeface="Arial"/>
                <a:ea typeface="Arial"/>
                <a:cs typeface="Arial"/>
                <a:sym typeface="Arial"/>
              </a:rPr>
              <a:t>Data Shift and Concept Drift</a:t>
            </a:r>
            <a:endParaRPr b="1" i="0" sz="2400" u="none" cap="none" strike="noStrike">
              <a:solidFill>
                <a:srgbClr val="00B0F0"/>
              </a:solidFill>
              <a:latin typeface="Arial"/>
              <a:ea typeface="Arial"/>
              <a:cs typeface="Arial"/>
              <a:sym typeface="Arial"/>
            </a:endParaRPr>
          </a:p>
          <a:p>
            <a:pPr indent="0" lvl="0" marL="36000" marR="0" rtl="0" algn="l">
              <a:lnSpc>
                <a:spcPct val="100000"/>
              </a:lnSpc>
              <a:spcBef>
                <a:spcPts val="1200"/>
              </a:spcBef>
              <a:spcAft>
                <a:spcPts val="0"/>
              </a:spcAft>
              <a:buNone/>
            </a:pPr>
            <a:r>
              <a:rPr b="1" i="0" lang="en-US" sz="2400" u="none" cap="none" strike="noStrike">
                <a:solidFill>
                  <a:schemeClr val="lt1"/>
                </a:solidFill>
                <a:latin typeface="Arial"/>
                <a:ea typeface="Arial"/>
                <a:cs typeface="Arial"/>
                <a:sym typeface="Arial"/>
              </a:rPr>
              <a:t>Data Shift </a:t>
            </a:r>
            <a:r>
              <a:rPr b="0" i="0" lang="en-US" sz="1800" u="none" cap="none" strike="noStrike">
                <a:solidFill>
                  <a:schemeClr val="lt1"/>
                </a:solidFill>
                <a:latin typeface="Arial"/>
                <a:ea typeface="Arial"/>
                <a:cs typeface="Arial"/>
                <a:sym typeface="Arial"/>
              </a:rPr>
              <a:t>is a phenomenon where the underlying distribution of data changes, and it may subsequently lead to undesired consequences. For example, an ML model may become outdated within an (unknown) period due to an (unexpected) event, e.g., COVID 19, and it won’t present a promising result anymore. Data shift may appear in different forms of </a:t>
            </a:r>
            <a:r>
              <a:rPr b="1" i="0" lang="en-US" sz="1800" u="none" cap="none" strike="noStrike">
                <a:solidFill>
                  <a:schemeClr val="lt1"/>
                </a:solidFill>
                <a:latin typeface="Arial"/>
                <a:ea typeface="Arial"/>
                <a:cs typeface="Arial"/>
                <a:sym typeface="Arial"/>
              </a:rPr>
              <a:t>covariate shift, label shift, </a:t>
            </a:r>
            <a:r>
              <a:rPr b="0" i="0" lang="en-US" sz="1800" u="none" cap="none" strike="noStrike">
                <a:solidFill>
                  <a:schemeClr val="lt1"/>
                </a:solidFill>
                <a:latin typeface="Arial"/>
                <a:ea typeface="Arial"/>
                <a:cs typeface="Arial"/>
                <a:sym typeface="Arial"/>
              </a:rPr>
              <a:t>and</a:t>
            </a:r>
            <a:r>
              <a:rPr b="1" i="0" lang="en-US" sz="1800" u="none" cap="none" strike="noStrike">
                <a:solidFill>
                  <a:schemeClr val="lt1"/>
                </a:solidFill>
                <a:latin typeface="Arial"/>
                <a:ea typeface="Arial"/>
                <a:cs typeface="Arial"/>
                <a:sym typeface="Arial"/>
              </a:rPr>
              <a:t> concept shift </a:t>
            </a:r>
            <a:r>
              <a:rPr b="0" i="0" lang="en-US" sz="1800" u="none" cap="none" strike="noStrike">
                <a:solidFill>
                  <a:schemeClr val="lt1"/>
                </a:solidFill>
                <a:latin typeface="Arial"/>
                <a:ea typeface="Arial"/>
                <a:cs typeface="Arial"/>
                <a:sym typeface="Arial"/>
              </a:rPr>
              <a:t>leading to more challenges. No doubt, it is necessary to detect data shifts and adapt our ML models accordingly. During the talk, </a:t>
            </a:r>
            <a:r>
              <a:rPr b="0" i="0" lang="en-US" sz="1800" u="none" cap="none" strike="noStrike">
                <a:solidFill>
                  <a:srgbClr val="FFC000"/>
                </a:solidFill>
                <a:latin typeface="Arial"/>
                <a:ea typeface="Arial"/>
                <a:cs typeface="Arial"/>
                <a:sym typeface="Arial"/>
              </a:rPr>
              <a:t>Mehdi Ataei </a:t>
            </a:r>
            <a:r>
              <a:rPr b="0" i="0" lang="en-US" sz="1800" u="none" cap="none" strike="noStrike">
                <a:solidFill>
                  <a:schemeClr val="lt1"/>
                </a:solidFill>
                <a:latin typeface="Arial"/>
                <a:ea typeface="Arial"/>
                <a:cs typeface="Arial"/>
                <a:sym typeface="Arial"/>
              </a:rPr>
              <a:t>and </a:t>
            </a:r>
            <a:r>
              <a:rPr b="0" i="0" lang="en-US" sz="1800" u="none" cap="none" strike="noStrike">
                <a:solidFill>
                  <a:srgbClr val="FFC000"/>
                </a:solidFill>
                <a:latin typeface="Arial"/>
                <a:ea typeface="Arial"/>
                <a:cs typeface="Arial"/>
                <a:sym typeface="Arial"/>
              </a:rPr>
              <a:t>Ali Pesaranghader </a:t>
            </a:r>
            <a:r>
              <a:rPr b="0" i="0" lang="en-US" sz="1800" u="none" cap="none" strike="noStrike">
                <a:solidFill>
                  <a:schemeClr val="lt1"/>
                </a:solidFill>
                <a:latin typeface="Arial"/>
                <a:ea typeface="Arial"/>
                <a:cs typeface="Arial"/>
                <a:sym typeface="Arial"/>
              </a:rPr>
              <a:t>explain fundamental concepts of data shift and present a roadmap to react to data shift appropriately.</a:t>
            </a:r>
            <a:endParaRPr b="0" i="0" sz="1600" u="none" cap="none" strike="noStrike">
              <a:solidFill>
                <a:schemeClr val="lt1"/>
              </a:solidFill>
              <a:latin typeface="Arial"/>
              <a:ea typeface="Arial"/>
              <a:cs typeface="Arial"/>
              <a:sym typeface="Arial"/>
            </a:endParaRPr>
          </a:p>
        </p:txBody>
      </p:sp>
      <p:pic>
        <p:nvPicPr>
          <p:cNvPr descr="Diagram&#10;&#10;Description automatically generated" id="99" name="Google Shape;99;p1"/>
          <p:cNvPicPr preferRelativeResize="0"/>
          <p:nvPr/>
        </p:nvPicPr>
        <p:blipFill rotWithShape="1">
          <a:blip r:embed="rId8">
            <a:alphaModFix amt="36000"/>
          </a:blip>
          <a:srcRect b="0" l="0" r="0" t="0"/>
          <a:stretch/>
        </p:blipFill>
        <p:spPr>
          <a:xfrm>
            <a:off x="-12359" y="1"/>
            <a:ext cx="1620981" cy="1620981"/>
          </a:xfrm>
          <a:prstGeom prst="rect">
            <a:avLst/>
          </a:prstGeom>
          <a:noFill/>
          <a:ln>
            <a:noFill/>
          </a:ln>
        </p:spPr>
      </p:pic>
      <p:sp>
        <p:nvSpPr>
          <p:cNvPr id="100" name="Google Shape;100;p1"/>
          <p:cNvSpPr txBox="1"/>
          <p:nvPr/>
        </p:nvSpPr>
        <p:spPr>
          <a:xfrm>
            <a:off x="10188467" y="478154"/>
            <a:ext cx="1451846" cy="478032"/>
          </a:xfrm>
          <a:prstGeom prst="rect">
            <a:avLst/>
          </a:prstGeom>
          <a:noFill/>
          <a:ln>
            <a:noFill/>
          </a:ln>
          <a:effectLst>
            <a:outerShdw blurRad="50800" rotWithShape="0" algn="tl" dir="2700000" dist="38100">
              <a:srgbClr val="000000">
                <a:alpha val="40000"/>
              </a:srgbClr>
            </a:outerShdw>
          </a:effectLst>
        </p:spPr>
        <p:txBody>
          <a:bodyPr anchorCtr="0" anchor="ctr" bIns="45700" lIns="91425" spcFirstLastPara="1" rIns="91425" wrap="square" tIns="45700">
            <a:normAutofit/>
          </a:bodyPr>
          <a:lstStyle/>
          <a:p>
            <a:pPr indent="0" lvl="0" marL="0" marR="0" rtl="0" algn="r">
              <a:lnSpc>
                <a:spcPct val="90000"/>
              </a:lnSpc>
              <a:spcBef>
                <a:spcPts val="0"/>
              </a:spcBef>
              <a:spcAft>
                <a:spcPts val="0"/>
              </a:spcAft>
              <a:buClr>
                <a:srgbClr val="FFFFFF"/>
              </a:buClr>
              <a:buSzPts val="1200"/>
              <a:buFont typeface="Arial"/>
              <a:buNone/>
            </a:pPr>
            <a:r>
              <a:rPr b="0" i="0" lang="en-US" sz="1200" u="none" cap="none" strike="noStrike">
                <a:solidFill>
                  <a:srgbClr val="FF2F92"/>
                </a:solidFill>
                <a:latin typeface="Arial"/>
                <a:ea typeface="Arial"/>
                <a:cs typeface="Arial"/>
                <a:sym typeface="Arial"/>
              </a:rPr>
              <a:t>26 March 2021</a:t>
            </a:r>
            <a:endParaRPr/>
          </a:p>
          <a:p>
            <a:pPr indent="0" lvl="0" marL="0" marR="0" rtl="0" algn="r">
              <a:lnSpc>
                <a:spcPct val="90000"/>
              </a:lnSpc>
              <a:spcBef>
                <a:spcPts val="0"/>
              </a:spcBef>
              <a:spcAft>
                <a:spcPts val="0"/>
              </a:spcAft>
              <a:buClr>
                <a:srgbClr val="FFFFFF"/>
              </a:buClr>
              <a:buSzPts val="1200"/>
              <a:buFont typeface="Arial"/>
              <a:buNone/>
            </a:pPr>
            <a:r>
              <a:rPr b="0" i="0" lang="en-US" sz="1200" u="none" cap="none" strike="noStrike">
                <a:solidFill>
                  <a:srgbClr val="FF2F92"/>
                </a:solidFill>
                <a:latin typeface="Arial"/>
                <a:ea typeface="Arial"/>
                <a:cs typeface="Arial"/>
                <a:sym typeface="Arial"/>
              </a:rPr>
              <a:t>Session 7</a:t>
            </a:r>
            <a:endParaRPr b="0" i="0" sz="1400" u="none" cap="none" strike="noStrike">
              <a:solidFill>
                <a:srgbClr val="FF2F92"/>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2021-02-06T04:12:35Z</dcterms:created>
  <dc:creator>Ali Pesaranghader</dc:creator>
</cp:coreProperties>
</file>